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28"/>
  </p:notesMasterIdLst>
  <p:sldIdLst>
    <p:sldId id="256" r:id="rId2"/>
    <p:sldId id="260" r:id="rId3"/>
    <p:sldId id="261" r:id="rId4"/>
    <p:sldId id="311" r:id="rId5"/>
    <p:sldId id="270" r:id="rId6"/>
    <p:sldId id="263" r:id="rId7"/>
    <p:sldId id="312" r:id="rId8"/>
    <p:sldId id="313" r:id="rId9"/>
    <p:sldId id="314" r:id="rId10"/>
    <p:sldId id="315" r:id="rId11"/>
    <p:sldId id="317" r:id="rId12"/>
    <p:sldId id="322" r:id="rId13"/>
    <p:sldId id="319" r:id="rId14"/>
    <p:sldId id="321" r:id="rId15"/>
    <p:sldId id="323" r:id="rId16"/>
    <p:sldId id="324" r:id="rId17"/>
    <p:sldId id="325" r:id="rId18"/>
    <p:sldId id="326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9"/>
    </p:embeddedFont>
    <p:embeddedFont>
      <p:font typeface="Passion One" panose="020B0604020202020204" charset="0"/>
      <p:regular r:id="rId30"/>
      <p:bold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1CCB8-9816-46C6-86A5-F40D905EB215}" v="1937" dt="2022-06-14T07:16:10.304"/>
    <p1510:client id="{7E6538F1-FC59-975C-4D9E-1B72752EF383}" v="837" dt="2022-06-13T17:45:42.691"/>
  </p1510:revLst>
</p1510:revInfo>
</file>

<file path=ppt/tableStyles.xml><?xml version="1.0" encoding="utf-8"?>
<a:tblStyleLst xmlns:a="http://schemas.openxmlformats.org/drawingml/2006/main" def="{80896F95-C282-4779-9C74-E6C40B756D3F}">
  <a:tblStyle styleId="{80896F95-C282-4779-9C74-E6C40B756D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e9c4a7601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e9c4a7601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ea123be1b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ea123be1b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129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ea123be1b8_0_2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ea123be1b8_0_2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755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ea123be1b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ea123be1b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096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ea123be1b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ea123be1b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149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ea123be1b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ea123be1b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401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ea123be1b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ea123be1b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68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ea123be1b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ea123be1b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886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ea123be1b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ea123be1b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0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ea123be1b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ea123be1b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277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ea123be1b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ea123be1b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315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e962b0031b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e962b0031b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ea123be1b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ea123be1b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723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ea123be1b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ea123be1b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983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ea123be1b8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ea123be1b8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70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ea123be1b8_0_2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ea123be1b8_0_2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601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e962b0031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e962b0031b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787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ea123be1b8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ea123be1b8_0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522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ea123be1b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ea123be1b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50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e962b0031b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e962b0031b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e9f65b8a1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e9f65b8a1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254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e9f65b8a18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e9f65b8a18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e962b0031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e962b0031b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e962b0031b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e962b0031b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90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ea123be1b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ea123be1b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932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ea123be1b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ea123be1b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2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20000" y="540000"/>
            <a:ext cx="7704000" cy="4063500"/>
            <a:chOff x="720000" y="540000"/>
            <a:chExt cx="7704000" cy="40635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20000" y="540000"/>
              <a:ext cx="7704000" cy="4063500"/>
              <a:chOff x="720000" y="540000"/>
              <a:chExt cx="7704000" cy="40635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720000" y="540000"/>
                <a:ext cx="7704000" cy="40635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04775" dir="54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866150" y="1001175"/>
                <a:ext cx="7411800" cy="30639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866150" y="4064925"/>
                <a:ext cx="7411700" cy="400725"/>
                <a:chOff x="866150" y="4157075"/>
                <a:chExt cx="7411700" cy="400725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1266650" y="4157300"/>
                  <a:ext cx="6610800" cy="400500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866150" y="4157075"/>
                  <a:ext cx="400500" cy="400500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7877350" y="4157075"/>
                  <a:ext cx="400500" cy="400500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 rot="5400000">
                  <a:off x="7988700" y="4271350"/>
                  <a:ext cx="199200" cy="1722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 rot="-5400000" flipH="1">
                  <a:off x="956100" y="4271350"/>
                  <a:ext cx="199200" cy="1722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" name="Google Shape;19;p2"/>
            <p:cNvGrpSpPr/>
            <p:nvPr/>
          </p:nvGrpSpPr>
          <p:grpSpPr>
            <a:xfrm>
              <a:off x="7412059" y="638633"/>
              <a:ext cx="866087" cy="260761"/>
              <a:chOff x="7302375" y="739400"/>
              <a:chExt cx="386525" cy="11637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1932150" y="1576925"/>
            <a:ext cx="5279700" cy="15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25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2565635" y="3155414"/>
            <a:ext cx="4012800" cy="4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5"/>
          <p:cNvGrpSpPr/>
          <p:nvPr/>
        </p:nvGrpSpPr>
        <p:grpSpPr>
          <a:xfrm>
            <a:off x="720000" y="1324500"/>
            <a:ext cx="6050100" cy="3279000"/>
            <a:chOff x="2382150" y="813800"/>
            <a:chExt cx="6050100" cy="3279000"/>
          </a:xfrm>
        </p:grpSpPr>
        <p:sp>
          <p:nvSpPr>
            <p:cNvPr id="254" name="Google Shape;254;p15"/>
            <p:cNvSpPr/>
            <p:nvPr/>
          </p:nvSpPr>
          <p:spPr>
            <a:xfrm>
              <a:off x="2382150" y="813800"/>
              <a:ext cx="6050100" cy="3279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2523450" y="1263775"/>
              <a:ext cx="5767500" cy="23730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2837850" y="3636800"/>
              <a:ext cx="5133900" cy="314400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2523447" y="3636702"/>
              <a:ext cx="314400" cy="314400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7971621" y="3636702"/>
              <a:ext cx="314400" cy="314400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rot="5400000">
              <a:off x="8059094" y="3726340"/>
              <a:ext cx="156300" cy="135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 rot="-5400000" flipH="1">
              <a:off x="2594186" y="3726340"/>
              <a:ext cx="156300" cy="135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15"/>
            <p:cNvGrpSpPr/>
            <p:nvPr/>
          </p:nvGrpSpPr>
          <p:grpSpPr>
            <a:xfrm>
              <a:off x="7619699" y="941876"/>
              <a:ext cx="650792" cy="195929"/>
              <a:chOff x="7302375" y="739400"/>
              <a:chExt cx="386525" cy="116375"/>
            </a:xfrm>
          </p:grpSpPr>
          <p:sp>
            <p:nvSpPr>
              <p:cNvPr id="262" name="Google Shape;262;p15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2" name="Google Shape;272;p15"/>
          <p:cNvSpPr txBox="1">
            <a:spLocks noGrp="1"/>
          </p:cNvSpPr>
          <p:nvPr>
            <p:ph type="title"/>
          </p:nvPr>
        </p:nvSpPr>
        <p:spPr>
          <a:xfrm>
            <a:off x="1143739" y="2720575"/>
            <a:ext cx="332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title" idx="2" hasCustomPrompt="1"/>
          </p:nvPr>
        </p:nvSpPr>
        <p:spPr>
          <a:xfrm>
            <a:off x="1143739" y="1889710"/>
            <a:ext cx="1189800" cy="9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95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4" name="Google Shape;274;p15"/>
          <p:cNvSpPr txBox="1">
            <a:spLocks noGrp="1"/>
          </p:cNvSpPr>
          <p:nvPr>
            <p:ph type="subTitle" idx="1"/>
          </p:nvPr>
        </p:nvSpPr>
        <p:spPr>
          <a:xfrm>
            <a:off x="1143739" y="3489075"/>
            <a:ext cx="4193400" cy="5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2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5"/>
          <p:cNvGrpSpPr/>
          <p:nvPr/>
        </p:nvGrpSpPr>
        <p:grpSpPr>
          <a:xfrm>
            <a:off x="284250" y="272375"/>
            <a:ext cx="8575500" cy="4568700"/>
            <a:chOff x="284250" y="272375"/>
            <a:chExt cx="8575500" cy="4568700"/>
          </a:xfrm>
        </p:grpSpPr>
        <p:sp>
          <p:nvSpPr>
            <p:cNvPr id="464" name="Google Shape;464;p25"/>
            <p:cNvSpPr/>
            <p:nvPr/>
          </p:nvSpPr>
          <p:spPr>
            <a:xfrm>
              <a:off x="284250" y="272375"/>
              <a:ext cx="8575500" cy="4568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84250" y="272375"/>
              <a:ext cx="8575500" cy="412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6" name="Google Shape;466;p25"/>
            <p:cNvGrpSpPr/>
            <p:nvPr/>
          </p:nvGrpSpPr>
          <p:grpSpPr>
            <a:xfrm>
              <a:off x="7949972" y="381204"/>
              <a:ext cx="647082" cy="194823"/>
              <a:chOff x="7302375" y="739400"/>
              <a:chExt cx="386525" cy="116375"/>
            </a:xfrm>
          </p:grpSpPr>
          <p:sp>
            <p:nvSpPr>
              <p:cNvPr id="467" name="Google Shape;467;p25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5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5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5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5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5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5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5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5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5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7" name="Google Shape;477;p25"/>
          <p:cNvSpPr txBox="1">
            <a:spLocks noGrp="1"/>
          </p:cNvSpPr>
          <p:nvPr>
            <p:ph type="body" idx="1"/>
          </p:nvPr>
        </p:nvSpPr>
        <p:spPr>
          <a:xfrm>
            <a:off x="5740075" y="2425275"/>
            <a:ext cx="2683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5740200" y="1706175"/>
            <a:ext cx="2683800" cy="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4698774" y="185094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5618899" y="4033233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8064974" y="104007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1_1_2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26"/>
          <p:cNvGrpSpPr/>
          <p:nvPr/>
        </p:nvGrpSpPr>
        <p:grpSpPr>
          <a:xfrm>
            <a:off x="284250" y="272375"/>
            <a:ext cx="8575500" cy="4568700"/>
            <a:chOff x="284250" y="272375"/>
            <a:chExt cx="8575500" cy="4568700"/>
          </a:xfrm>
        </p:grpSpPr>
        <p:sp>
          <p:nvSpPr>
            <p:cNvPr id="484" name="Google Shape;484;p26"/>
            <p:cNvSpPr/>
            <p:nvPr/>
          </p:nvSpPr>
          <p:spPr>
            <a:xfrm>
              <a:off x="284250" y="272375"/>
              <a:ext cx="8575500" cy="4568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284250" y="272375"/>
              <a:ext cx="8575500" cy="412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6"/>
            <p:cNvGrpSpPr/>
            <p:nvPr/>
          </p:nvGrpSpPr>
          <p:grpSpPr>
            <a:xfrm>
              <a:off x="7949972" y="381204"/>
              <a:ext cx="647082" cy="194823"/>
              <a:chOff x="7302375" y="739400"/>
              <a:chExt cx="386525" cy="116375"/>
            </a:xfrm>
          </p:grpSpPr>
          <p:sp>
            <p:nvSpPr>
              <p:cNvPr id="487" name="Google Shape;487;p26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6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6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6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6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6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6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6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7" name="Google Shape;497;p26"/>
          <p:cNvSpPr txBox="1">
            <a:spLocks noGrp="1"/>
          </p:cNvSpPr>
          <p:nvPr>
            <p:ph type="title"/>
          </p:nvPr>
        </p:nvSpPr>
        <p:spPr>
          <a:xfrm>
            <a:off x="5381898" y="1803450"/>
            <a:ext cx="304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8" name="Google Shape;498;p26"/>
          <p:cNvSpPr txBox="1">
            <a:spLocks noGrp="1"/>
          </p:cNvSpPr>
          <p:nvPr>
            <p:ph type="subTitle" idx="1"/>
          </p:nvPr>
        </p:nvSpPr>
        <p:spPr>
          <a:xfrm>
            <a:off x="5833749" y="2254950"/>
            <a:ext cx="2590200" cy="11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4979116" y="3947223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720011" y="264524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5417686" y="100661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_1_1_1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oogle Shape;844;p42"/>
          <p:cNvGrpSpPr/>
          <p:nvPr/>
        </p:nvGrpSpPr>
        <p:grpSpPr>
          <a:xfrm>
            <a:off x="284250" y="272375"/>
            <a:ext cx="8575500" cy="4568700"/>
            <a:chOff x="284250" y="272375"/>
            <a:chExt cx="8575500" cy="4568700"/>
          </a:xfrm>
        </p:grpSpPr>
        <p:sp>
          <p:nvSpPr>
            <p:cNvPr id="845" name="Google Shape;845;p42"/>
            <p:cNvSpPr/>
            <p:nvPr/>
          </p:nvSpPr>
          <p:spPr>
            <a:xfrm>
              <a:off x="284250" y="272375"/>
              <a:ext cx="8575500" cy="4568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284250" y="272375"/>
              <a:ext cx="8575500" cy="412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7" name="Google Shape;847;p42"/>
            <p:cNvGrpSpPr/>
            <p:nvPr/>
          </p:nvGrpSpPr>
          <p:grpSpPr>
            <a:xfrm>
              <a:off x="7949972" y="381204"/>
              <a:ext cx="647082" cy="194823"/>
              <a:chOff x="7302375" y="739400"/>
              <a:chExt cx="386525" cy="116375"/>
            </a:xfrm>
          </p:grpSpPr>
          <p:sp>
            <p:nvSpPr>
              <p:cNvPr id="848" name="Google Shape;848;p42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2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2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2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2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2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2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2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_1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43"/>
          <p:cNvGrpSpPr/>
          <p:nvPr/>
        </p:nvGrpSpPr>
        <p:grpSpPr>
          <a:xfrm>
            <a:off x="720000" y="540000"/>
            <a:ext cx="7704000" cy="4063500"/>
            <a:chOff x="720000" y="540000"/>
            <a:chExt cx="7704000" cy="4063500"/>
          </a:xfrm>
        </p:grpSpPr>
        <p:grpSp>
          <p:nvGrpSpPr>
            <p:cNvPr id="860" name="Google Shape;860;p43"/>
            <p:cNvGrpSpPr/>
            <p:nvPr/>
          </p:nvGrpSpPr>
          <p:grpSpPr>
            <a:xfrm>
              <a:off x="720000" y="540000"/>
              <a:ext cx="7704000" cy="4063500"/>
              <a:chOff x="720000" y="540000"/>
              <a:chExt cx="7704000" cy="4063500"/>
            </a:xfrm>
          </p:grpSpPr>
          <p:sp>
            <p:nvSpPr>
              <p:cNvPr id="861" name="Google Shape;861;p43"/>
              <p:cNvSpPr/>
              <p:nvPr/>
            </p:nvSpPr>
            <p:spPr>
              <a:xfrm>
                <a:off x="720000" y="540000"/>
                <a:ext cx="7704000" cy="40635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04775" dir="54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3"/>
              <p:cNvSpPr/>
              <p:nvPr/>
            </p:nvSpPr>
            <p:spPr>
              <a:xfrm>
                <a:off x="866150" y="1001175"/>
                <a:ext cx="7411800" cy="30639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3" name="Google Shape;863;p43"/>
              <p:cNvGrpSpPr/>
              <p:nvPr/>
            </p:nvGrpSpPr>
            <p:grpSpPr>
              <a:xfrm>
                <a:off x="866150" y="4064925"/>
                <a:ext cx="7411700" cy="400725"/>
                <a:chOff x="866150" y="4157075"/>
                <a:chExt cx="7411700" cy="400725"/>
              </a:xfrm>
            </p:grpSpPr>
            <p:sp>
              <p:nvSpPr>
                <p:cNvPr id="864" name="Google Shape;864;p43"/>
                <p:cNvSpPr/>
                <p:nvPr/>
              </p:nvSpPr>
              <p:spPr>
                <a:xfrm>
                  <a:off x="1266650" y="4157300"/>
                  <a:ext cx="6610800" cy="400500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43"/>
                <p:cNvSpPr/>
                <p:nvPr/>
              </p:nvSpPr>
              <p:spPr>
                <a:xfrm>
                  <a:off x="866150" y="4157075"/>
                  <a:ext cx="400500" cy="400500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43"/>
                <p:cNvSpPr/>
                <p:nvPr/>
              </p:nvSpPr>
              <p:spPr>
                <a:xfrm>
                  <a:off x="7877350" y="4157075"/>
                  <a:ext cx="400500" cy="400500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43"/>
                <p:cNvSpPr/>
                <p:nvPr/>
              </p:nvSpPr>
              <p:spPr>
                <a:xfrm rot="5400000">
                  <a:off x="7988700" y="4271350"/>
                  <a:ext cx="199200" cy="1722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43"/>
                <p:cNvSpPr/>
                <p:nvPr/>
              </p:nvSpPr>
              <p:spPr>
                <a:xfrm rot="-5400000" flipH="1">
                  <a:off x="956100" y="4271350"/>
                  <a:ext cx="199200" cy="1722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69" name="Google Shape;869;p43"/>
            <p:cNvGrpSpPr/>
            <p:nvPr/>
          </p:nvGrpSpPr>
          <p:grpSpPr>
            <a:xfrm>
              <a:off x="7412059" y="638633"/>
              <a:ext cx="866087" cy="260761"/>
              <a:chOff x="7302375" y="739400"/>
              <a:chExt cx="386525" cy="116375"/>
            </a:xfrm>
          </p:grpSpPr>
          <p:sp>
            <p:nvSpPr>
              <p:cNvPr id="870" name="Google Shape;870;p43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3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3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3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3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3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3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3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3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3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_1_1_1_1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44"/>
          <p:cNvGrpSpPr/>
          <p:nvPr/>
        </p:nvGrpSpPr>
        <p:grpSpPr>
          <a:xfrm>
            <a:off x="1547025" y="900675"/>
            <a:ext cx="6050100" cy="3266700"/>
            <a:chOff x="1547025" y="900675"/>
            <a:chExt cx="6050100" cy="3266700"/>
          </a:xfrm>
        </p:grpSpPr>
        <p:sp>
          <p:nvSpPr>
            <p:cNvPr id="882" name="Google Shape;882;p44"/>
            <p:cNvSpPr/>
            <p:nvPr/>
          </p:nvSpPr>
          <p:spPr>
            <a:xfrm>
              <a:off x="1547025" y="900675"/>
              <a:ext cx="6050100" cy="32667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1688325" y="1338375"/>
              <a:ext cx="5762700" cy="2687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4" name="Google Shape;884;p44"/>
            <p:cNvGrpSpPr/>
            <p:nvPr/>
          </p:nvGrpSpPr>
          <p:grpSpPr>
            <a:xfrm>
              <a:off x="6784399" y="1035589"/>
              <a:ext cx="650792" cy="195929"/>
              <a:chOff x="7302375" y="739400"/>
              <a:chExt cx="386525" cy="116375"/>
            </a:xfrm>
          </p:grpSpPr>
          <p:sp>
            <p:nvSpPr>
              <p:cNvPr id="885" name="Google Shape;885;p44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4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4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4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4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4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4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4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4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4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2837600" y="2193875"/>
            <a:ext cx="485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2837611" y="1404479"/>
            <a:ext cx="9444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95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2837600" y="3091425"/>
            <a:ext cx="4858200" cy="3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5"/>
          <p:cNvGrpSpPr/>
          <p:nvPr/>
        </p:nvGrpSpPr>
        <p:grpSpPr>
          <a:xfrm>
            <a:off x="284250" y="272375"/>
            <a:ext cx="8575500" cy="4568700"/>
            <a:chOff x="284250" y="272375"/>
            <a:chExt cx="8575500" cy="4568700"/>
          </a:xfrm>
        </p:grpSpPr>
        <p:sp>
          <p:nvSpPr>
            <p:cNvPr id="65" name="Google Shape;65;p5"/>
            <p:cNvSpPr/>
            <p:nvPr/>
          </p:nvSpPr>
          <p:spPr>
            <a:xfrm>
              <a:off x="284250" y="272375"/>
              <a:ext cx="8575500" cy="4568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284250" y="272375"/>
              <a:ext cx="8575500" cy="412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7949972" y="381204"/>
              <a:ext cx="647082" cy="194823"/>
              <a:chOff x="7302375" y="739400"/>
              <a:chExt cx="386525" cy="116375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1324350" y="2303825"/>
            <a:ext cx="25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2"/>
          </p:nvPr>
        </p:nvSpPr>
        <p:spPr>
          <a:xfrm>
            <a:off x="5284000" y="2303813"/>
            <a:ext cx="25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3"/>
          </p:nvPr>
        </p:nvSpPr>
        <p:spPr>
          <a:xfrm>
            <a:off x="1324350" y="2825000"/>
            <a:ext cx="25356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4"/>
          </p:nvPr>
        </p:nvSpPr>
        <p:spPr>
          <a:xfrm>
            <a:off x="5284000" y="2824998"/>
            <a:ext cx="25356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627850" y="776325"/>
            <a:ext cx="779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/>
          <p:nvPr/>
        </p:nvSpPr>
        <p:spPr>
          <a:xfrm>
            <a:off x="6563121" y="987268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8167099" y="82102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4920546" y="821018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284250" y="272375"/>
            <a:ext cx="8575500" cy="4568700"/>
            <a:chOff x="284250" y="272375"/>
            <a:chExt cx="8575500" cy="4568700"/>
          </a:xfrm>
        </p:grpSpPr>
        <p:sp>
          <p:nvSpPr>
            <p:cNvPr id="104" name="Google Shape;104;p7"/>
            <p:cNvSpPr/>
            <p:nvPr/>
          </p:nvSpPr>
          <p:spPr>
            <a:xfrm>
              <a:off x="284250" y="272375"/>
              <a:ext cx="8575500" cy="4568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284250" y="272375"/>
              <a:ext cx="8575500" cy="412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7"/>
            <p:cNvGrpSpPr/>
            <p:nvPr/>
          </p:nvGrpSpPr>
          <p:grpSpPr>
            <a:xfrm>
              <a:off x="7949972" y="381204"/>
              <a:ext cx="647082" cy="194823"/>
              <a:chOff x="7302375" y="739400"/>
              <a:chExt cx="386525" cy="116375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720000" y="1914725"/>
            <a:ext cx="3233400" cy="24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title"/>
          </p:nvPr>
        </p:nvSpPr>
        <p:spPr>
          <a:xfrm>
            <a:off x="627850" y="808287"/>
            <a:ext cx="28059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9"/>
          <p:cNvGrpSpPr/>
          <p:nvPr/>
        </p:nvGrpSpPr>
        <p:grpSpPr>
          <a:xfrm>
            <a:off x="720000" y="540000"/>
            <a:ext cx="7704000" cy="4063500"/>
            <a:chOff x="720000" y="540000"/>
            <a:chExt cx="7704000" cy="4063500"/>
          </a:xfrm>
        </p:grpSpPr>
        <p:grpSp>
          <p:nvGrpSpPr>
            <p:cNvPr id="144" name="Google Shape;144;p9"/>
            <p:cNvGrpSpPr/>
            <p:nvPr/>
          </p:nvGrpSpPr>
          <p:grpSpPr>
            <a:xfrm>
              <a:off x="720000" y="540000"/>
              <a:ext cx="7704000" cy="4063500"/>
              <a:chOff x="720000" y="540000"/>
              <a:chExt cx="7704000" cy="4063500"/>
            </a:xfrm>
          </p:grpSpPr>
          <p:sp>
            <p:nvSpPr>
              <p:cNvPr id="145" name="Google Shape;145;p9"/>
              <p:cNvSpPr/>
              <p:nvPr/>
            </p:nvSpPr>
            <p:spPr>
              <a:xfrm>
                <a:off x="720000" y="540000"/>
                <a:ext cx="7704000" cy="40635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6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04775" dir="54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9"/>
              <p:cNvSpPr/>
              <p:nvPr/>
            </p:nvSpPr>
            <p:spPr>
              <a:xfrm>
                <a:off x="866150" y="1001175"/>
                <a:ext cx="7411800" cy="30639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" name="Google Shape;147;p9"/>
              <p:cNvGrpSpPr/>
              <p:nvPr/>
            </p:nvGrpSpPr>
            <p:grpSpPr>
              <a:xfrm>
                <a:off x="866150" y="4064925"/>
                <a:ext cx="7411700" cy="400725"/>
                <a:chOff x="866150" y="4157075"/>
                <a:chExt cx="7411700" cy="400725"/>
              </a:xfrm>
            </p:grpSpPr>
            <p:sp>
              <p:nvSpPr>
                <p:cNvPr id="148" name="Google Shape;148;p9"/>
                <p:cNvSpPr/>
                <p:nvPr/>
              </p:nvSpPr>
              <p:spPr>
                <a:xfrm>
                  <a:off x="1266650" y="4157300"/>
                  <a:ext cx="6610800" cy="400500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9"/>
                <p:cNvSpPr/>
                <p:nvPr/>
              </p:nvSpPr>
              <p:spPr>
                <a:xfrm>
                  <a:off x="866150" y="4157075"/>
                  <a:ext cx="400500" cy="400500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9"/>
                <p:cNvSpPr/>
                <p:nvPr/>
              </p:nvSpPr>
              <p:spPr>
                <a:xfrm>
                  <a:off x="7877350" y="4157075"/>
                  <a:ext cx="400500" cy="400500"/>
                </a:xfrm>
                <a:prstGeom prst="rect">
                  <a:avLst/>
                </a:pr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9"/>
                <p:cNvSpPr/>
                <p:nvPr/>
              </p:nvSpPr>
              <p:spPr>
                <a:xfrm rot="5400000">
                  <a:off x="7988700" y="4271350"/>
                  <a:ext cx="199200" cy="1722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 rot="-5400000" flipH="1">
                  <a:off x="956100" y="4271350"/>
                  <a:ext cx="199200" cy="1722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3" name="Google Shape;153;p9"/>
            <p:cNvGrpSpPr/>
            <p:nvPr/>
          </p:nvGrpSpPr>
          <p:grpSpPr>
            <a:xfrm>
              <a:off x="7412059" y="638633"/>
              <a:ext cx="866087" cy="260761"/>
              <a:chOff x="7302375" y="739400"/>
              <a:chExt cx="386525" cy="116375"/>
            </a:xfrm>
          </p:grpSpPr>
          <p:sp>
            <p:nvSpPr>
              <p:cNvPr id="154" name="Google Shape;154;p9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2014050" y="1449725"/>
            <a:ext cx="511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2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subTitle" idx="1"/>
          </p:nvPr>
        </p:nvSpPr>
        <p:spPr>
          <a:xfrm>
            <a:off x="2014050" y="2402275"/>
            <a:ext cx="5115900" cy="12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9"/>
          <p:cNvSpPr/>
          <p:nvPr/>
        </p:nvSpPr>
        <p:spPr>
          <a:xfrm>
            <a:off x="1279249" y="134809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/>
          <p:nvPr/>
        </p:nvSpPr>
        <p:spPr>
          <a:xfrm>
            <a:off x="7018116" y="474011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"/>
          <p:cNvSpPr/>
          <p:nvPr/>
        </p:nvSpPr>
        <p:spPr>
          <a:xfrm>
            <a:off x="1527474" y="354046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>
            <a:off x="8567316" y="85391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>
            <a:spLocks noGrp="1"/>
          </p:cNvSpPr>
          <p:nvPr>
            <p:ph type="title"/>
          </p:nvPr>
        </p:nvSpPr>
        <p:spPr>
          <a:xfrm>
            <a:off x="5095425" y="3201375"/>
            <a:ext cx="32490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1"/>
          <p:cNvGrpSpPr/>
          <p:nvPr/>
        </p:nvGrpSpPr>
        <p:grpSpPr>
          <a:xfrm>
            <a:off x="1547025" y="900675"/>
            <a:ext cx="6050100" cy="3266700"/>
            <a:chOff x="1547025" y="900675"/>
            <a:chExt cx="6050100" cy="3266700"/>
          </a:xfrm>
        </p:grpSpPr>
        <p:sp>
          <p:nvSpPr>
            <p:cNvPr id="174" name="Google Shape;174;p11"/>
            <p:cNvSpPr/>
            <p:nvPr/>
          </p:nvSpPr>
          <p:spPr>
            <a:xfrm>
              <a:off x="1547025" y="900675"/>
              <a:ext cx="6050100" cy="32667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1688325" y="1338375"/>
              <a:ext cx="5762700" cy="2687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" name="Google Shape;176;p11"/>
            <p:cNvGrpSpPr/>
            <p:nvPr/>
          </p:nvGrpSpPr>
          <p:grpSpPr>
            <a:xfrm>
              <a:off x="6784399" y="1035589"/>
              <a:ext cx="650792" cy="195929"/>
              <a:chOff x="7302375" y="739400"/>
              <a:chExt cx="386525" cy="116375"/>
            </a:xfrm>
          </p:grpSpPr>
          <p:sp>
            <p:nvSpPr>
              <p:cNvPr id="177" name="Google Shape;177;p11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" name="Google Shape;187;p11"/>
          <p:cNvSpPr/>
          <p:nvPr/>
        </p:nvSpPr>
        <p:spPr>
          <a:xfrm>
            <a:off x="7720849" y="349954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1"/>
          <p:cNvSpPr/>
          <p:nvPr/>
        </p:nvSpPr>
        <p:spPr>
          <a:xfrm>
            <a:off x="825999" y="75509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"/>
          <p:cNvSpPr txBox="1">
            <a:spLocks noGrp="1"/>
          </p:cNvSpPr>
          <p:nvPr>
            <p:ph type="title" hasCustomPrompt="1"/>
          </p:nvPr>
        </p:nvSpPr>
        <p:spPr>
          <a:xfrm>
            <a:off x="1699163" y="1627727"/>
            <a:ext cx="57468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698038" y="3014027"/>
            <a:ext cx="5746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/>
          <p:nvPr/>
        </p:nvSpPr>
        <p:spPr>
          <a:xfrm>
            <a:off x="-59250" y="-30000"/>
            <a:ext cx="9262500" cy="520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3"/>
          <p:cNvGrpSpPr/>
          <p:nvPr/>
        </p:nvGrpSpPr>
        <p:grpSpPr>
          <a:xfrm>
            <a:off x="284250" y="272375"/>
            <a:ext cx="8575500" cy="4568700"/>
            <a:chOff x="284250" y="272375"/>
            <a:chExt cx="8575500" cy="4568700"/>
          </a:xfrm>
        </p:grpSpPr>
        <p:sp>
          <p:nvSpPr>
            <p:cNvPr id="195" name="Google Shape;195;p13"/>
            <p:cNvSpPr/>
            <p:nvPr/>
          </p:nvSpPr>
          <p:spPr>
            <a:xfrm>
              <a:off x="284250" y="272375"/>
              <a:ext cx="8575500" cy="4568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284250" y="272375"/>
              <a:ext cx="8575500" cy="412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" name="Google Shape;197;p13"/>
            <p:cNvGrpSpPr/>
            <p:nvPr/>
          </p:nvGrpSpPr>
          <p:grpSpPr>
            <a:xfrm>
              <a:off x="7949972" y="381204"/>
              <a:ext cx="647082" cy="194823"/>
              <a:chOff x="7302375" y="739400"/>
              <a:chExt cx="386525" cy="116375"/>
            </a:xfrm>
          </p:grpSpPr>
          <p:sp>
            <p:nvSpPr>
              <p:cNvPr id="198" name="Google Shape;198;p13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" name="Google Shape;208;p13"/>
          <p:cNvSpPr txBox="1">
            <a:spLocks noGrp="1"/>
          </p:cNvSpPr>
          <p:nvPr>
            <p:ph type="title"/>
          </p:nvPr>
        </p:nvSpPr>
        <p:spPr>
          <a:xfrm>
            <a:off x="720000" y="2045575"/>
            <a:ext cx="22065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579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1"/>
          </p:nvPr>
        </p:nvSpPr>
        <p:spPr>
          <a:xfrm>
            <a:off x="720000" y="2390701"/>
            <a:ext cx="220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3"/>
          </p:nvPr>
        </p:nvSpPr>
        <p:spPr>
          <a:xfrm>
            <a:off x="3403800" y="2045575"/>
            <a:ext cx="22065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51579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5"/>
          </p:nvPr>
        </p:nvSpPr>
        <p:spPr>
          <a:xfrm>
            <a:off x="3403800" y="2390701"/>
            <a:ext cx="220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 idx="6"/>
          </p:nvPr>
        </p:nvSpPr>
        <p:spPr>
          <a:xfrm>
            <a:off x="6087600" y="2045575"/>
            <a:ext cx="22065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51579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8"/>
          </p:nvPr>
        </p:nvSpPr>
        <p:spPr>
          <a:xfrm>
            <a:off x="6087600" y="2390701"/>
            <a:ext cx="220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title" idx="9"/>
          </p:nvPr>
        </p:nvSpPr>
        <p:spPr>
          <a:xfrm>
            <a:off x="720000" y="3530149"/>
            <a:ext cx="22065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0039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14"/>
          </p:nvPr>
        </p:nvSpPr>
        <p:spPr>
          <a:xfrm>
            <a:off x="720000" y="3875300"/>
            <a:ext cx="220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15"/>
          </p:nvPr>
        </p:nvSpPr>
        <p:spPr>
          <a:xfrm>
            <a:off x="3403800" y="3530149"/>
            <a:ext cx="22065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00039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17"/>
          </p:nvPr>
        </p:nvSpPr>
        <p:spPr>
          <a:xfrm>
            <a:off x="3403800" y="3875300"/>
            <a:ext cx="220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18"/>
          </p:nvPr>
        </p:nvSpPr>
        <p:spPr>
          <a:xfrm>
            <a:off x="6087600" y="3530149"/>
            <a:ext cx="22065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0039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20"/>
          </p:nvPr>
        </p:nvSpPr>
        <p:spPr>
          <a:xfrm>
            <a:off x="6087600" y="3875300"/>
            <a:ext cx="2206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21"/>
          </p:nvPr>
        </p:nvSpPr>
        <p:spPr>
          <a:xfrm>
            <a:off x="627850" y="776313"/>
            <a:ext cx="779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3"/>
          <p:cNvSpPr/>
          <p:nvPr/>
        </p:nvSpPr>
        <p:spPr>
          <a:xfrm>
            <a:off x="6563121" y="987268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3"/>
          <p:cNvSpPr/>
          <p:nvPr/>
        </p:nvSpPr>
        <p:spPr>
          <a:xfrm>
            <a:off x="7225174" y="452008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13"/>
          <p:cNvGrpSpPr/>
          <p:nvPr/>
        </p:nvGrpSpPr>
        <p:grpSpPr>
          <a:xfrm>
            <a:off x="7658341" y="955843"/>
            <a:ext cx="551596" cy="551596"/>
            <a:chOff x="623500" y="261050"/>
            <a:chExt cx="935225" cy="935225"/>
          </a:xfrm>
        </p:grpSpPr>
        <p:sp>
          <p:nvSpPr>
            <p:cNvPr id="230" name="Google Shape;230;p13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392"/>
                  </a:moveTo>
                  <a:cubicBezTo>
                    <a:pt x="28802" y="392"/>
                    <a:pt x="37017" y="8607"/>
                    <a:pt x="37017" y="18698"/>
                  </a:cubicBezTo>
                  <a:cubicBezTo>
                    <a:pt x="37017" y="28802"/>
                    <a:pt x="28802" y="37004"/>
                    <a:pt x="18712" y="37004"/>
                  </a:cubicBezTo>
                  <a:cubicBezTo>
                    <a:pt x="8607" y="37004"/>
                    <a:pt x="405" y="28802"/>
                    <a:pt x="405" y="18698"/>
                  </a:cubicBezTo>
                  <a:cubicBezTo>
                    <a:pt x="405" y="8607"/>
                    <a:pt x="8607" y="392"/>
                    <a:pt x="18712" y="392"/>
                  </a:cubicBezTo>
                  <a:close/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759425" y="396625"/>
              <a:ext cx="663725" cy="663725"/>
            </a:xfrm>
            <a:custGeom>
              <a:avLst/>
              <a:gdLst/>
              <a:ahLst/>
              <a:cxnLst/>
              <a:rect l="l" t="t" r="r" b="b"/>
              <a:pathLst>
                <a:path w="26549" h="26549" extrusionOk="0">
                  <a:moveTo>
                    <a:pt x="13275" y="405"/>
                  </a:moveTo>
                  <a:cubicBezTo>
                    <a:pt x="20370" y="405"/>
                    <a:pt x="26144" y="6179"/>
                    <a:pt x="26144" y="13275"/>
                  </a:cubicBezTo>
                  <a:cubicBezTo>
                    <a:pt x="26144" y="20384"/>
                    <a:pt x="20370" y="26158"/>
                    <a:pt x="13275" y="26158"/>
                  </a:cubicBezTo>
                  <a:cubicBezTo>
                    <a:pt x="6165" y="26158"/>
                    <a:pt x="391" y="20384"/>
                    <a:pt x="391" y="13275"/>
                  </a:cubicBezTo>
                  <a:cubicBezTo>
                    <a:pt x="391" y="6179"/>
                    <a:pt x="6165" y="405"/>
                    <a:pt x="13275" y="405"/>
                  </a:cubicBezTo>
                  <a:close/>
                  <a:moveTo>
                    <a:pt x="13275" y="0"/>
                  </a:moveTo>
                  <a:cubicBezTo>
                    <a:pt x="11480" y="0"/>
                    <a:pt x="9740" y="351"/>
                    <a:pt x="8107" y="1053"/>
                  </a:cubicBezTo>
                  <a:cubicBezTo>
                    <a:pt x="6516" y="1714"/>
                    <a:pt x="5100" y="2671"/>
                    <a:pt x="3886" y="3899"/>
                  </a:cubicBezTo>
                  <a:cubicBezTo>
                    <a:pt x="2658" y="5114"/>
                    <a:pt x="1700" y="6530"/>
                    <a:pt x="1039" y="8108"/>
                  </a:cubicBezTo>
                  <a:cubicBezTo>
                    <a:pt x="351" y="9754"/>
                    <a:pt x="1" y="11494"/>
                    <a:pt x="1" y="13275"/>
                  </a:cubicBezTo>
                  <a:cubicBezTo>
                    <a:pt x="1" y="15069"/>
                    <a:pt x="351" y="16809"/>
                    <a:pt x="1039" y="18442"/>
                  </a:cubicBezTo>
                  <a:cubicBezTo>
                    <a:pt x="1700" y="20034"/>
                    <a:pt x="2658" y="21449"/>
                    <a:pt x="3886" y="22664"/>
                  </a:cubicBezTo>
                  <a:cubicBezTo>
                    <a:pt x="5100" y="23892"/>
                    <a:pt x="6516" y="24849"/>
                    <a:pt x="8107" y="25511"/>
                  </a:cubicBezTo>
                  <a:cubicBezTo>
                    <a:pt x="9740" y="26198"/>
                    <a:pt x="11480" y="26549"/>
                    <a:pt x="13275" y="26549"/>
                  </a:cubicBezTo>
                  <a:cubicBezTo>
                    <a:pt x="15055" y="26549"/>
                    <a:pt x="16795" y="26198"/>
                    <a:pt x="18441" y="25511"/>
                  </a:cubicBezTo>
                  <a:cubicBezTo>
                    <a:pt x="20020" y="24849"/>
                    <a:pt x="21436" y="23892"/>
                    <a:pt x="22664" y="22664"/>
                  </a:cubicBezTo>
                  <a:cubicBezTo>
                    <a:pt x="23878" y="21449"/>
                    <a:pt x="24835" y="20034"/>
                    <a:pt x="25497" y="18442"/>
                  </a:cubicBezTo>
                  <a:cubicBezTo>
                    <a:pt x="26198" y="16809"/>
                    <a:pt x="26549" y="15069"/>
                    <a:pt x="26549" y="13275"/>
                  </a:cubicBezTo>
                  <a:cubicBezTo>
                    <a:pt x="26549" y="11494"/>
                    <a:pt x="26198" y="9754"/>
                    <a:pt x="25497" y="8108"/>
                  </a:cubicBezTo>
                  <a:cubicBezTo>
                    <a:pt x="24835" y="6530"/>
                    <a:pt x="23878" y="5114"/>
                    <a:pt x="22664" y="3899"/>
                  </a:cubicBezTo>
                  <a:cubicBezTo>
                    <a:pt x="21436" y="2671"/>
                    <a:pt x="20020" y="1714"/>
                    <a:pt x="18441" y="1053"/>
                  </a:cubicBezTo>
                  <a:cubicBezTo>
                    <a:pt x="16795" y="351"/>
                    <a:pt x="15055" y="0"/>
                    <a:pt x="132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843075" y="480600"/>
              <a:ext cx="496100" cy="496125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13"/>
          <p:cNvSpPr/>
          <p:nvPr/>
        </p:nvSpPr>
        <p:spPr>
          <a:xfrm>
            <a:off x="4912171" y="821018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71" r:id="rId11"/>
    <p:sldLayoutId id="2147483672" r:id="rId12"/>
    <p:sldLayoutId id="2147483687" r:id="rId13"/>
    <p:sldLayoutId id="2147483688" r:id="rId14"/>
    <p:sldLayoutId id="2147483689" r:id="rId15"/>
    <p:sldLayoutId id="214748369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7"/>
          <p:cNvSpPr txBox="1">
            <a:spLocks noGrp="1"/>
          </p:cNvSpPr>
          <p:nvPr>
            <p:ph type="ctrTitle"/>
          </p:nvPr>
        </p:nvSpPr>
        <p:spPr>
          <a:xfrm>
            <a:off x="1570859" y="1425839"/>
            <a:ext cx="6120525" cy="1744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4800" b="1" err="1">
                <a:latin typeface="Source Sans Pro"/>
              </a:rPr>
              <a:t>Xây</a:t>
            </a:r>
            <a:r>
              <a:rPr lang="en" sz="4800" b="1">
                <a:latin typeface="Source Sans Pro"/>
              </a:rPr>
              <a:t> </a:t>
            </a:r>
            <a:r>
              <a:rPr lang="en" sz="4800" b="1" err="1">
                <a:latin typeface="Source Sans Pro"/>
              </a:rPr>
              <a:t>dựng</a:t>
            </a:r>
            <a:r>
              <a:rPr lang="en" sz="4800" b="1">
                <a:latin typeface="Source Sans Pro"/>
              </a:rPr>
              <a:t> </a:t>
            </a:r>
            <a:r>
              <a:rPr lang="en" sz="4800" b="1" err="1">
                <a:latin typeface="Source Sans Pro"/>
              </a:rPr>
              <a:t>phần</a:t>
            </a:r>
            <a:r>
              <a:rPr lang="en" sz="4800" b="1">
                <a:latin typeface="Source Sans Pro"/>
              </a:rPr>
              <a:t> </a:t>
            </a:r>
            <a:r>
              <a:rPr lang="en" sz="4800" b="1" err="1">
                <a:latin typeface="Source Sans Pro"/>
              </a:rPr>
              <a:t>mềm</a:t>
            </a:r>
            <a:r>
              <a:rPr lang="en" sz="4800" b="1">
                <a:latin typeface="Source Sans Pro"/>
              </a:rPr>
              <a:t> </a:t>
            </a:r>
            <a:r>
              <a:rPr lang="en" sz="4800" b="1" err="1">
                <a:latin typeface="Source Sans Pro"/>
              </a:rPr>
              <a:t>quản</a:t>
            </a:r>
            <a:r>
              <a:rPr lang="en" sz="4800" b="1">
                <a:latin typeface="Source Sans Pro"/>
              </a:rPr>
              <a:t> </a:t>
            </a:r>
            <a:r>
              <a:rPr lang="en" sz="4800" b="1" err="1">
                <a:latin typeface="Source Sans Pro"/>
              </a:rPr>
              <a:t>lý</a:t>
            </a:r>
            <a:r>
              <a:rPr lang="en" sz="4800" b="1">
                <a:latin typeface="Source Sans Pro"/>
              </a:rPr>
              <a:t> </a:t>
            </a:r>
            <a:r>
              <a:rPr lang="en" sz="4800" b="1" err="1">
                <a:latin typeface="Source Sans Pro"/>
              </a:rPr>
              <a:t>nhà</a:t>
            </a:r>
            <a:r>
              <a:rPr lang="en" sz="4800" b="1">
                <a:latin typeface="Source Sans Pro"/>
              </a:rPr>
              <a:t> </a:t>
            </a:r>
            <a:r>
              <a:rPr lang="en" sz="4800" b="1" err="1">
                <a:latin typeface="Source Sans Pro"/>
              </a:rPr>
              <a:t>hàng</a:t>
            </a:r>
            <a:endParaRPr lang="en" sz="4800" b="1">
              <a:latin typeface="Source Sans Pro"/>
            </a:endParaRPr>
          </a:p>
        </p:txBody>
      </p:sp>
      <p:sp>
        <p:nvSpPr>
          <p:cNvPr id="905" name="Google Shape;905;p47"/>
          <p:cNvSpPr/>
          <p:nvPr/>
        </p:nvSpPr>
        <p:spPr>
          <a:xfrm>
            <a:off x="7733126" y="1995562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47"/>
          <p:cNvGrpSpPr/>
          <p:nvPr/>
        </p:nvGrpSpPr>
        <p:grpSpPr>
          <a:xfrm>
            <a:off x="6578421" y="1129943"/>
            <a:ext cx="1352629" cy="2102415"/>
            <a:chOff x="6578421" y="1129943"/>
            <a:chExt cx="1352629" cy="2102415"/>
          </a:xfrm>
        </p:grpSpPr>
        <p:sp>
          <p:nvSpPr>
            <p:cNvPr id="907" name="Google Shape;907;p47"/>
            <p:cNvSpPr/>
            <p:nvPr/>
          </p:nvSpPr>
          <p:spPr>
            <a:xfrm>
              <a:off x="6578421" y="1129943"/>
              <a:ext cx="324251" cy="324317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7606799" y="1454245"/>
              <a:ext cx="324251" cy="324317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7016495" y="2908041"/>
              <a:ext cx="324251" cy="324317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" name="Google Shape;910;p47"/>
          <p:cNvSpPr/>
          <p:nvPr/>
        </p:nvSpPr>
        <p:spPr>
          <a:xfrm>
            <a:off x="1526424" y="145424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7"/>
          <p:cNvSpPr/>
          <p:nvPr/>
        </p:nvSpPr>
        <p:spPr>
          <a:xfrm>
            <a:off x="1928466" y="284641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2" name="Google Shape;912;p47"/>
          <p:cNvGrpSpPr/>
          <p:nvPr/>
        </p:nvGrpSpPr>
        <p:grpSpPr>
          <a:xfrm>
            <a:off x="1179041" y="2036668"/>
            <a:ext cx="551596" cy="551596"/>
            <a:chOff x="623500" y="261050"/>
            <a:chExt cx="935225" cy="935225"/>
          </a:xfrm>
        </p:grpSpPr>
        <p:sp>
          <p:nvSpPr>
            <p:cNvPr id="913" name="Google Shape;913;p47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392"/>
                  </a:moveTo>
                  <a:cubicBezTo>
                    <a:pt x="28802" y="392"/>
                    <a:pt x="37017" y="8607"/>
                    <a:pt x="37017" y="18698"/>
                  </a:cubicBezTo>
                  <a:cubicBezTo>
                    <a:pt x="37017" y="28802"/>
                    <a:pt x="28802" y="37004"/>
                    <a:pt x="18712" y="37004"/>
                  </a:cubicBezTo>
                  <a:cubicBezTo>
                    <a:pt x="8607" y="37004"/>
                    <a:pt x="405" y="28802"/>
                    <a:pt x="405" y="18698"/>
                  </a:cubicBezTo>
                  <a:cubicBezTo>
                    <a:pt x="405" y="8607"/>
                    <a:pt x="8607" y="392"/>
                    <a:pt x="18712" y="392"/>
                  </a:cubicBezTo>
                  <a:close/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759425" y="396625"/>
              <a:ext cx="663725" cy="663725"/>
            </a:xfrm>
            <a:custGeom>
              <a:avLst/>
              <a:gdLst/>
              <a:ahLst/>
              <a:cxnLst/>
              <a:rect l="l" t="t" r="r" b="b"/>
              <a:pathLst>
                <a:path w="26549" h="26549" extrusionOk="0">
                  <a:moveTo>
                    <a:pt x="13275" y="405"/>
                  </a:moveTo>
                  <a:cubicBezTo>
                    <a:pt x="20370" y="405"/>
                    <a:pt x="26144" y="6179"/>
                    <a:pt x="26144" y="13275"/>
                  </a:cubicBezTo>
                  <a:cubicBezTo>
                    <a:pt x="26144" y="20384"/>
                    <a:pt x="20370" y="26158"/>
                    <a:pt x="13275" y="26158"/>
                  </a:cubicBezTo>
                  <a:cubicBezTo>
                    <a:pt x="6165" y="26158"/>
                    <a:pt x="391" y="20384"/>
                    <a:pt x="391" y="13275"/>
                  </a:cubicBezTo>
                  <a:cubicBezTo>
                    <a:pt x="391" y="6179"/>
                    <a:pt x="6165" y="405"/>
                    <a:pt x="13275" y="405"/>
                  </a:cubicBezTo>
                  <a:close/>
                  <a:moveTo>
                    <a:pt x="13275" y="0"/>
                  </a:moveTo>
                  <a:cubicBezTo>
                    <a:pt x="11480" y="0"/>
                    <a:pt x="9740" y="351"/>
                    <a:pt x="8107" y="1053"/>
                  </a:cubicBezTo>
                  <a:cubicBezTo>
                    <a:pt x="6516" y="1714"/>
                    <a:pt x="5100" y="2671"/>
                    <a:pt x="3886" y="3899"/>
                  </a:cubicBezTo>
                  <a:cubicBezTo>
                    <a:pt x="2658" y="5114"/>
                    <a:pt x="1700" y="6530"/>
                    <a:pt x="1039" y="8108"/>
                  </a:cubicBezTo>
                  <a:cubicBezTo>
                    <a:pt x="351" y="9754"/>
                    <a:pt x="1" y="11494"/>
                    <a:pt x="1" y="13275"/>
                  </a:cubicBezTo>
                  <a:cubicBezTo>
                    <a:pt x="1" y="15069"/>
                    <a:pt x="351" y="16809"/>
                    <a:pt x="1039" y="18442"/>
                  </a:cubicBezTo>
                  <a:cubicBezTo>
                    <a:pt x="1700" y="20034"/>
                    <a:pt x="2658" y="21449"/>
                    <a:pt x="3886" y="22664"/>
                  </a:cubicBezTo>
                  <a:cubicBezTo>
                    <a:pt x="5100" y="23892"/>
                    <a:pt x="6516" y="24849"/>
                    <a:pt x="8107" y="25511"/>
                  </a:cubicBezTo>
                  <a:cubicBezTo>
                    <a:pt x="9740" y="26198"/>
                    <a:pt x="11480" y="26549"/>
                    <a:pt x="13275" y="26549"/>
                  </a:cubicBezTo>
                  <a:cubicBezTo>
                    <a:pt x="15055" y="26549"/>
                    <a:pt x="16795" y="26198"/>
                    <a:pt x="18441" y="25511"/>
                  </a:cubicBezTo>
                  <a:cubicBezTo>
                    <a:pt x="20020" y="24849"/>
                    <a:pt x="21436" y="23892"/>
                    <a:pt x="22664" y="22664"/>
                  </a:cubicBezTo>
                  <a:cubicBezTo>
                    <a:pt x="23878" y="21449"/>
                    <a:pt x="24835" y="20034"/>
                    <a:pt x="25497" y="18442"/>
                  </a:cubicBezTo>
                  <a:cubicBezTo>
                    <a:pt x="26198" y="16809"/>
                    <a:pt x="26549" y="15069"/>
                    <a:pt x="26549" y="13275"/>
                  </a:cubicBezTo>
                  <a:cubicBezTo>
                    <a:pt x="26549" y="11494"/>
                    <a:pt x="26198" y="9754"/>
                    <a:pt x="25497" y="8108"/>
                  </a:cubicBezTo>
                  <a:cubicBezTo>
                    <a:pt x="24835" y="6530"/>
                    <a:pt x="23878" y="5114"/>
                    <a:pt x="22664" y="3899"/>
                  </a:cubicBezTo>
                  <a:cubicBezTo>
                    <a:pt x="21436" y="2671"/>
                    <a:pt x="20020" y="1714"/>
                    <a:pt x="18441" y="1053"/>
                  </a:cubicBezTo>
                  <a:cubicBezTo>
                    <a:pt x="16795" y="351"/>
                    <a:pt x="15055" y="0"/>
                    <a:pt x="132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843075" y="480600"/>
              <a:ext cx="496100" cy="496125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47"/>
          <p:cNvGrpSpPr/>
          <p:nvPr/>
        </p:nvGrpSpPr>
        <p:grpSpPr>
          <a:xfrm>
            <a:off x="1752541" y="757768"/>
            <a:ext cx="551596" cy="551596"/>
            <a:chOff x="623500" y="261050"/>
            <a:chExt cx="935225" cy="935225"/>
          </a:xfrm>
        </p:grpSpPr>
        <p:sp>
          <p:nvSpPr>
            <p:cNvPr id="918" name="Google Shape;918;p47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392"/>
                  </a:moveTo>
                  <a:cubicBezTo>
                    <a:pt x="28802" y="392"/>
                    <a:pt x="37017" y="8607"/>
                    <a:pt x="37017" y="18698"/>
                  </a:cubicBezTo>
                  <a:cubicBezTo>
                    <a:pt x="37017" y="28802"/>
                    <a:pt x="28802" y="37004"/>
                    <a:pt x="18712" y="37004"/>
                  </a:cubicBezTo>
                  <a:cubicBezTo>
                    <a:pt x="8607" y="37004"/>
                    <a:pt x="405" y="28802"/>
                    <a:pt x="405" y="18698"/>
                  </a:cubicBezTo>
                  <a:cubicBezTo>
                    <a:pt x="405" y="8607"/>
                    <a:pt x="8607" y="392"/>
                    <a:pt x="18712" y="392"/>
                  </a:cubicBezTo>
                  <a:close/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759425" y="396625"/>
              <a:ext cx="663725" cy="663725"/>
            </a:xfrm>
            <a:custGeom>
              <a:avLst/>
              <a:gdLst/>
              <a:ahLst/>
              <a:cxnLst/>
              <a:rect l="l" t="t" r="r" b="b"/>
              <a:pathLst>
                <a:path w="26549" h="26549" extrusionOk="0">
                  <a:moveTo>
                    <a:pt x="13275" y="405"/>
                  </a:moveTo>
                  <a:cubicBezTo>
                    <a:pt x="20370" y="405"/>
                    <a:pt x="26144" y="6179"/>
                    <a:pt x="26144" y="13275"/>
                  </a:cubicBezTo>
                  <a:cubicBezTo>
                    <a:pt x="26144" y="20384"/>
                    <a:pt x="20370" y="26158"/>
                    <a:pt x="13275" y="26158"/>
                  </a:cubicBezTo>
                  <a:cubicBezTo>
                    <a:pt x="6165" y="26158"/>
                    <a:pt x="391" y="20384"/>
                    <a:pt x="391" y="13275"/>
                  </a:cubicBezTo>
                  <a:cubicBezTo>
                    <a:pt x="391" y="6179"/>
                    <a:pt x="6165" y="405"/>
                    <a:pt x="13275" y="405"/>
                  </a:cubicBezTo>
                  <a:close/>
                  <a:moveTo>
                    <a:pt x="13275" y="0"/>
                  </a:moveTo>
                  <a:cubicBezTo>
                    <a:pt x="11480" y="0"/>
                    <a:pt x="9740" y="351"/>
                    <a:pt x="8107" y="1053"/>
                  </a:cubicBezTo>
                  <a:cubicBezTo>
                    <a:pt x="6516" y="1714"/>
                    <a:pt x="5100" y="2671"/>
                    <a:pt x="3886" y="3899"/>
                  </a:cubicBezTo>
                  <a:cubicBezTo>
                    <a:pt x="2658" y="5114"/>
                    <a:pt x="1700" y="6530"/>
                    <a:pt x="1039" y="8108"/>
                  </a:cubicBezTo>
                  <a:cubicBezTo>
                    <a:pt x="351" y="9754"/>
                    <a:pt x="1" y="11494"/>
                    <a:pt x="1" y="13275"/>
                  </a:cubicBezTo>
                  <a:cubicBezTo>
                    <a:pt x="1" y="15069"/>
                    <a:pt x="351" y="16809"/>
                    <a:pt x="1039" y="18442"/>
                  </a:cubicBezTo>
                  <a:cubicBezTo>
                    <a:pt x="1700" y="20034"/>
                    <a:pt x="2658" y="21449"/>
                    <a:pt x="3886" y="22664"/>
                  </a:cubicBezTo>
                  <a:cubicBezTo>
                    <a:pt x="5100" y="23892"/>
                    <a:pt x="6516" y="24849"/>
                    <a:pt x="8107" y="25511"/>
                  </a:cubicBezTo>
                  <a:cubicBezTo>
                    <a:pt x="9740" y="26198"/>
                    <a:pt x="11480" y="26549"/>
                    <a:pt x="13275" y="26549"/>
                  </a:cubicBezTo>
                  <a:cubicBezTo>
                    <a:pt x="15055" y="26549"/>
                    <a:pt x="16795" y="26198"/>
                    <a:pt x="18441" y="25511"/>
                  </a:cubicBezTo>
                  <a:cubicBezTo>
                    <a:pt x="20020" y="24849"/>
                    <a:pt x="21436" y="23892"/>
                    <a:pt x="22664" y="22664"/>
                  </a:cubicBezTo>
                  <a:cubicBezTo>
                    <a:pt x="23878" y="21449"/>
                    <a:pt x="24835" y="20034"/>
                    <a:pt x="25497" y="18442"/>
                  </a:cubicBezTo>
                  <a:cubicBezTo>
                    <a:pt x="26198" y="16809"/>
                    <a:pt x="26549" y="15069"/>
                    <a:pt x="26549" y="13275"/>
                  </a:cubicBezTo>
                  <a:cubicBezTo>
                    <a:pt x="26549" y="11494"/>
                    <a:pt x="26198" y="9754"/>
                    <a:pt x="25497" y="8108"/>
                  </a:cubicBezTo>
                  <a:cubicBezTo>
                    <a:pt x="24835" y="6530"/>
                    <a:pt x="23878" y="5114"/>
                    <a:pt x="22664" y="3899"/>
                  </a:cubicBezTo>
                  <a:cubicBezTo>
                    <a:pt x="21436" y="2671"/>
                    <a:pt x="20020" y="1714"/>
                    <a:pt x="18441" y="1053"/>
                  </a:cubicBezTo>
                  <a:cubicBezTo>
                    <a:pt x="16795" y="351"/>
                    <a:pt x="15055" y="0"/>
                    <a:pt x="132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843075" y="480600"/>
              <a:ext cx="496100" cy="496125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47"/>
          <p:cNvGrpSpPr/>
          <p:nvPr/>
        </p:nvGrpSpPr>
        <p:grpSpPr>
          <a:xfrm>
            <a:off x="6702225" y="2667200"/>
            <a:ext cx="2055997" cy="2190488"/>
            <a:chOff x="6702225" y="2667200"/>
            <a:chExt cx="2055997" cy="2190488"/>
          </a:xfrm>
        </p:grpSpPr>
        <p:grpSp>
          <p:nvGrpSpPr>
            <p:cNvPr id="923" name="Google Shape;923;p47"/>
            <p:cNvGrpSpPr/>
            <p:nvPr/>
          </p:nvGrpSpPr>
          <p:grpSpPr>
            <a:xfrm>
              <a:off x="6702225" y="3748225"/>
              <a:ext cx="839325" cy="1109463"/>
              <a:chOff x="8153850" y="3485838"/>
              <a:chExt cx="839325" cy="1109463"/>
            </a:xfrm>
          </p:grpSpPr>
          <p:sp>
            <p:nvSpPr>
              <p:cNvPr id="924" name="Google Shape;924;p47"/>
              <p:cNvSpPr/>
              <p:nvPr/>
            </p:nvSpPr>
            <p:spPr>
              <a:xfrm flipH="1">
                <a:off x="8153850" y="3485838"/>
                <a:ext cx="839275" cy="1108550"/>
              </a:xfrm>
              <a:prstGeom prst="flowChartPunchedCard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7"/>
              <p:cNvSpPr/>
              <p:nvPr/>
            </p:nvSpPr>
            <p:spPr>
              <a:xfrm>
                <a:off x="8826675" y="3485850"/>
                <a:ext cx="166500" cy="220500"/>
              </a:xfrm>
              <a:prstGeom prst="rtTriangl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7"/>
              <p:cNvSpPr/>
              <p:nvPr/>
            </p:nvSpPr>
            <p:spPr>
              <a:xfrm>
                <a:off x="8294400" y="3767925"/>
                <a:ext cx="259200" cy="259200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7"/>
              <p:cNvSpPr/>
              <p:nvPr/>
            </p:nvSpPr>
            <p:spPr>
              <a:xfrm>
                <a:off x="8153900" y="4027125"/>
                <a:ext cx="839270" cy="568175"/>
              </a:xfrm>
              <a:custGeom>
                <a:avLst/>
                <a:gdLst/>
                <a:ahLst/>
                <a:cxnLst/>
                <a:rect l="l" t="t" r="r" b="b"/>
                <a:pathLst>
                  <a:path w="29505" h="22727" extrusionOk="0">
                    <a:moveTo>
                      <a:pt x="29505" y="22727"/>
                    </a:moveTo>
                    <a:lnTo>
                      <a:pt x="0" y="22727"/>
                    </a:lnTo>
                    <a:lnTo>
                      <a:pt x="10367" y="7576"/>
                    </a:lnTo>
                    <a:lnTo>
                      <a:pt x="18740" y="14753"/>
                    </a:lnTo>
                    <a:lnTo>
                      <a:pt x="29505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928" name="Google Shape;928;p47"/>
            <p:cNvGrpSpPr/>
            <p:nvPr/>
          </p:nvGrpSpPr>
          <p:grpSpPr>
            <a:xfrm>
              <a:off x="7633775" y="3748225"/>
              <a:ext cx="839325" cy="1108550"/>
              <a:chOff x="7548850" y="3748225"/>
              <a:chExt cx="839325" cy="1108550"/>
            </a:xfrm>
          </p:grpSpPr>
          <p:grpSp>
            <p:nvGrpSpPr>
              <p:cNvPr id="929" name="Google Shape;929;p47"/>
              <p:cNvGrpSpPr/>
              <p:nvPr/>
            </p:nvGrpSpPr>
            <p:grpSpPr>
              <a:xfrm>
                <a:off x="7548850" y="3748225"/>
                <a:ext cx="839325" cy="1108550"/>
                <a:chOff x="8153850" y="3485838"/>
                <a:chExt cx="839325" cy="1108550"/>
              </a:xfrm>
            </p:grpSpPr>
            <p:sp>
              <p:nvSpPr>
                <p:cNvPr id="930" name="Google Shape;930;p47"/>
                <p:cNvSpPr/>
                <p:nvPr/>
              </p:nvSpPr>
              <p:spPr>
                <a:xfrm flipH="1">
                  <a:off x="8153850" y="3485838"/>
                  <a:ext cx="839275" cy="1108550"/>
                </a:xfrm>
                <a:prstGeom prst="flowChartPunchedCard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47"/>
                <p:cNvSpPr/>
                <p:nvPr/>
              </p:nvSpPr>
              <p:spPr>
                <a:xfrm>
                  <a:off x="8826675" y="3485850"/>
                  <a:ext cx="166500" cy="220500"/>
                </a:xfrm>
                <a:prstGeom prst="rtTriangl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932" name="Google Shape;932;p47"/>
              <p:cNvCxnSpPr/>
              <p:nvPr/>
            </p:nvCxnSpPr>
            <p:spPr>
              <a:xfrm>
                <a:off x="7687713" y="4140950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3" name="Google Shape;933;p47"/>
              <p:cNvCxnSpPr/>
              <p:nvPr/>
            </p:nvCxnSpPr>
            <p:spPr>
              <a:xfrm>
                <a:off x="7687713" y="4280292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4" name="Google Shape;934;p47"/>
              <p:cNvCxnSpPr/>
              <p:nvPr/>
            </p:nvCxnSpPr>
            <p:spPr>
              <a:xfrm>
                <a:off x="7687713" y="4419633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5" name="Google Shape;935;p47"/>
              <p:cNvCxnSpPr/>
              <p:nvPr/>
            </p:nvCxnSpPr>
            <p:spPr>
              <a:xfrm>
                <a:off x="7687713" y="4558975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36" name="Google Shape;936;p47"/>
            <p:cNvGrpSpPr/>
            <p:nvPr/>
          </p:nvGrpSpPr>
          <p:grpSpPr>
            <a:xfrm>
              <a:off x="7633781" y="2667200"/>
              <a:ext cx="1124441" cy="921546"/>
              <a:chOff x="1586225" y="1400325"/>
              <a:chExt cx="798325" cy="654275"/>
            </a:xfrm>
          </p:grpSpPr>
          <p:sp>
            <p:nvSpPr>
              <p:cNvPr id="937" name="Google Shape;937;p47"/>
              <p:cNvSpPr/>
              <p:nvPr/>
            </p:nvSpPr>
            <p:spPr>
              <a:xfrm>
                <a:off x="1610525" y="1400325"/>
                <a:ext cx="46677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18671" h="5559" extrusionOk="0">
                    <a:moveTo>
                      <a:pt x="2185" y="0"/>
                    </a:moveTo>
                    <a:lnTo>
                      <a:pt x="0" y="5558"/>
                    </a:lnTo>
                    <a:lnTo>
                      <a:pt x="18670" y="5558"/>
                    </a:lnTo>
                    <a:lnTo>
                      <a:pt x="1649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7"/>
              <p:cNvSpPr/>
              <p:nvPr/>
            </p:nvSpPr>
            <p:spPr>
              <a:xfrm>
                <a:off x="1586225" y="1481925"/>
                <a:ext cx="798325" cy="572675"/>
              </a:xfrm>
              <a:custGeom>
                <a:avLst/>
                <a:gdLst/>
                <a:ahLst/>
                <a:cxnLst/>
                <a:rect l="l" t="t" r="r" b="b"/>
                <a:pathLst>
                  <a:path w="31933" h="22907" extrusionOk="0">
                    <a:moveTo>
                      <a:pt x="1" y="1"/>
                    </a:moveTo>
                    <a:lnTo>
                      <a:pt x="1" y="22907"/>
                    </a:lnTo>
                    <a:lnTo>
                      <a:pt x="31932" y="22907"/>
                    </a:lnTo>
                    <a:lnTo>
                      <a:pt x="31932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9" name="Google Shape;939;p47"/>
          <p:cNvGrpSpPr/>
          <p:nvPr/>
        </p:nvGrpSpPr>
        <p:grpSpPr>
          <a:xfrm>
            <a:off x="281838" y="2971075"/>
            <a:ext cx="1878350" cy="1747900"/>
            <a:chOff x="281838" y="2971075"/>
            <a:chExt cx="1878350" cy="1747900"/>
          </a:xfrm>
        </p:grpSpPr>
        <p:grpSp>
          <p:nvGrpSpPr>
            <p:cNvPr id="940" name="Google Shape;940;p47"/>
            <p:cNvGrpSpPr/>
            <p:nvPr/>
          </p:nvGrpSpPr>
          <p:grpSpPr>
            <a:xfrm>
              <a:off x="281838" y="2971075"/>
              <a:ext cx="1315800" cy="1278600"/>
              <a:chOff x="1850663" y="3555925"/>
              <a:chExt cx="1315800" cy="1278600"/>
            </a:xfrm>
          </p:grpSpPr>
          <p:grpSp>
            <p:nvGrpSpPr>
              <p:cNvPr id="941" name="Google Shape;941;p47"/>
              <p:cNvGrpSpPr/>
              <p:nvPr/>
            </p:nvGrpSpPr>
            <p:grpSpPr>
              <a:xfrm>
                <a:off x="1850663" y="3555925"/>
                <a:ext cx="1315800" cy="1278600"/>
                <a:chOff x="2345200" y="3503950"/>
                <a:chExt cx="1315800" cy="1278600"/>
              </a:xfrm>
            </p:grpSpPr>
            <p:sp>
              <p:nvSpPr>
                <p:cNvPr id="942" name="Google Shape;942;p47"/>
                <p:cNvSpPr/>
                <p:nvPr/>
              </p:nvSpPr>
              <p:spPr>
                <a:xfrm>
                  <a:off x="2345200" y="3503950"/>
                  <a:ext cx="1315800" cy="1278600"/>
                </a:xfrm>
                <a:prstGeom prst="rect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04775" dir="540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47"/>
                <p:cNvSpPr/>
                <p:nvPr/>
              </p:nvSpPr>
              <p:spPr>
                <a:xfrm>
                  <a:off x="2421850" y="3755575"/>
                  <a:ext cx="1162500" cy="963900"/>
                </a:xfrm>
                <a:prstGeom prst="rect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44" name="Google Shape;944;p47"/>
              <p:cNvGrpSpPr/>
              <p:nvPr/>
            </p:nvGrpSpPr>
            <p:grpSpPr>
              <a:xfrm>
                <a:off x="2646057" y="3607910"/>
                <a:ext cx="439402" cy="132693"/>
                <a:chOff x="1605732" y="3538060"/>
                <a:chExt cx="439402" cy="132693"/>
              </a:xfrm>
            </p:grpSpPr>
            <p:sp>
              <p:nvSpPr>
                <p:cNvPr id="945" name="Google Shape;945;p47"/>
                <p:cNvSpPr/>
                <p:nvPr/>
              </p:nvSpPr>
              <p:spPr>
                <a:xfrm>
                  <a:off x="1611501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47"/>
                <p:cNvSpPr/>
                <p:nvPr/>
              </p:nvSpPr>
              <p:spPr>
                <a:xfrm>
                  <a:off x="1605732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47"/>
                <p:cNvSpPr/>
                <p:nvPr/>
              </p:nvSpPr>
              <p:spPr>
                <a:xfrm>
                  <a:off x="1634862" y="3598651"/>
                  <a:ext cx="74801" cy="11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2" h="405" extrusionOk="0">
                      <a:moveTo>
                        <a:pt x="1" y="0"/>
                      </a:moveTo>
                      <a:lnTo>
                        <a:pt x="1" y="405"/>
                      </a:lnTo>
                      <a:lnTo>
                        <a:pt x="2632" y="405"/>
                      </a:lnTo>
                      <a:lnTo>
                        <a:pt x="26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47"/>
                <p:cNvSpPr/>
                <p:nvPr/>
              </p:nvSpPr>
              <p:spPr>
                <a:xfrm>
                  <a:off x="1918209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47"/>
                <p:cNvSpPr/>
                <p:nvPr/>
              </p:nvSpPr>
              <p:spPr>
                <a:xfrm>
                  <a:off x="1912440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63" y="406"/>
                      </a:moveTo>
                      <a:lnTo>
                        <a:pt x="4263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47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270" y="1"/>
                      </a:moveTo>
                      <a:lnTo>
                        <a:pt x="1" y="271"/>
                      </a:lnTo>
                      <a:lnTo>
                        <a:pt x="1862" y="2146"/>
                      </a:lnTo>
                      <a:lnTo>
                        <a:pt x="2146" y="1863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47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1862" y="1"/>
                      </a:moveTo>
                      <a:lnTo>
                        <a:pt x="1" y="1863"/>
                      </a:lnTo>
                      <a:lnTo>
                        <a:pt x="270" y="2146"/>
                      </a:lnTo>
                      <a:lnTo>
                        <a:pt x="2146" y="271"/>
                      </a:lnTo>
                      <a:lnTo>
                        <a:pt x="18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47"/>
                <p:cNvSpPr/>
                <p:nvPr/>
              </p:nvSpPr>
              <p:spPr>
                <a:xfrm>
                  <a:off x="1764855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47"/>
                <p:cNvSpPr/>
                <p:nvPr/>
              </p:nvSpPr>
              <p:spPr>
                <a:xfrm>
                  <a:off x="1759086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47"/>
                <p:cNvSpPr/>
                <p:nvPr/>
              </p:nvSpPr>
              <p:spPr>
                <a:xfrm>
                  <a:off x="1792053" y="3571027"/>
                  <a:ext cx="66730" cy="6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" h="2349" extrusionOk="0">
                      <a:moveTo>
                        <a:pt x="1943" y="406"/>
                      </a:moveTo>
                      <a:lnTo>
                        <a:pt x="1943" y="1944"/>
                      </a:lnTo>
                      <a:lnTo>
                        <a:pt x="405" y="194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2348"/>
                      </a:lnTo>
                      <a:lnTo>
                        <a:pt x="2348" y="2348"/>
                      </a:lnTo>
                      <a:lnTo>
                        <a:pt x="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55" name="Google Shape;955;p47"/>
            <p:cNvGrpSpPr/>
            <p:nvPr/>
          </p:nvGrpSpPr>
          <p:grpSpPr>
            <a:xfrm>
              <a:off x="844388" y="3440375"/>
              <a:ext cx="1315800" cy="1278600"/>
              <a:chOff x="1850663" y="3555925"/>
              <a:chExt cx="1315800" cy="1278600"/>
            </a:xfrm>
          </p:grpSpPr>
          <p:grpSp>
            <p:nvGrpSpPr>
              <p:cNvPr id="956" name="Google Shape;956;p47"/>
              <p:cNvGrpSpPr/>
              <p:nvPr/>
            </p:nvGrpSpPr>
            <p:grpSpPr>
              <a:xfrm>
                <a:off x="1850663" y="3555925"/>
                <a:ext cx="1315800" cy="1278600"/>
                <a:chOff x="2345200" y="3503950"/>
                <a:chExt cx="1315800" cy="1278600"/>
              </a:xfrm>
            </p:grpSpPr>
            <p:sp>
              <p:nvSpPr>
                <p:cNvPr id="957" name="Google Shape;957;p47"/>
                <p:cNvSpPr/>
                <p:nvPr/>
              </p:nvSpPr>
              <p:spPr>
                <a:xfrm>
                  <a:off x="2345200" y="3503950"/>
                  <a:ext cx="1315800" cy="12786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04775" dir="540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47"/>
                <p:cNvSpPr/>
                <p:nvPr/>
              </p:nvSpPr>
              <p:spPr>
                <a:xfrm>
                  <a:off x="2421850" y="3755575"/>
                  <a:ext cx="1162500" cy="963900"/>
                </a:xfrm>
                <a:prstGeom prst="rect">
                  <a:avLst/>
                </a:prstGeom>
                <a:gradFill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9" name="Google Shape;959;p47"/>
                <p:cNvGrpSpPr/>
                <p:nvPr/>
              </p:nvGrpSpPr>
              <p:grpSpPr>
                <a:xfrm>
                  <a:off x="2421855" y="3892100"/>
                  <a:ext cx="1162497" cy="827375"/>
                  <a:chOff x="8153917" y="3767925"/>
                  <a:chExt cx="1162497" cy="827375"/>
                </a:xfrm>
              </p:grpSpPr>
              <p:sp>
                <p:nvSpPr>
                  <p:cNvPr id="960" name="Google Shape;960;p47"/>
                  <p:cNvSpPr/>
                  <p:nvPr/>
                </p:nvSpPr>
                <p:spPr>
                  <a:xfrm>
                    <a:off x="8294400" y="3767925"/>
                    <a:ext cx="259200" cy="2592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1" name="Google Shape;961;p47"/>
                  <p:cNvSpPr/>
                  <p:nvPr/>
                </p:nvSpPr>
                <p:spPr>
                  <a:xfrm>
                    <a:off x="8153917" y="4027125"/>
                    <a:ext cx="1162497" cy="568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05" h="22727" extrusionOk="0">
                        <a:moveTo>
                          <a:pt x="29505" y="22727"/>
                        </a:moveTo>
                        <a:lnTo>
                          <a:pt x="0" y="22727"/>
                        </a:lnTo>
                        <a:lnTo>
                          <a:pt x="10367" y="7576"/>
                        </a:lnTo>
                        <a:lnTo>
                          <a:pt x="18740" y="14753"/>
                        </a:lnTo>
                        <a:lnTo>
                          <a:pt x="29505" y="0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grpSp>
            <p:nvGrpSpPr>
              <p:cNvPr id="962" name="Google Shape;962;p47"/>
              <p:cNvGrpSpPr/>
              <p:nvPr/>
            </p:nvGrpSpPr>
            <p:grpSpPr>
              <a:xfrm>
                <a:off x="2646057" y="3607910"/>
                <a:ext cx="439402" cy="132693"/>
                <a:chOff x="1605732" y="3538060"/>
                <a:chExt cx="439402" cy="132693"/>
              </a:xfrm>
            </p:grpSpPr>
            <p:sp>
              <p:nvSpPr>
                <p:cNvPr id="963" name="Google Shape;963;p47"/>
                <p:cNvSpPr/>
                <p:nvPr/>
              </p:nvSpPr>
              <p:spPr>
                <a:xfrm>
                  <a:off x="1611501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47"/>
                <p:cNvSpPr/>
                <p:nvPr/>
              </p:nvSpPr>
              <p:spPr>
                <a:xfrm>
                  <a:off x="1605732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47"/>
                <p:cNvSpPr/>
                <p:nvPr/>
              </p:nvSpPr>
              <p:spPr>
                <a:xfrm>
                  <a:off x="1634862" y="3598651"/>
                  <a:ext cx="74801" cy="11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2" h="405" extrusionOk="0">
                      <a:moveTo>
                        <a:pt x="1" y="0"/>
                      </a:moveTo>
                      <a:lnTo>
                        <a:pt x="1" y="405"/>
                      </a:lnTo>
                      <a:lnTo>
                        <a:pt x="2632" y="405"/>
                      </a:lnTo>
                      <a:lnTo>
                        <a:pt x="26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47"/>
                <p:cNvSpPr/>
                <p:nvPr/>
              </p:nvSpPr>
              <p:spPr>
                <a:xfrm>
                  <a:off x="1918209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47"/>
                <p:cNvSpPr/>
                <p:nvPr/>
              </p:nvSpPr>
              <p:spPr>
                <a:xfrm>
                  <a:off x="1912440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63" y="406"/>
                      </a:moveTo>
                      <a:lnTo>
                        <a:pt x="4263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47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270" y="1"/>
                      </a:moveTo>
                      <a:lnTo>
                        <a:pt x="1" y="271"/>
                      </a:lnTo>
                      <a:lnTo>
                        <a:pt x="1862" y="2146"/>
                      </a:lnTo>
                      <a:lnTo>
                        <a:pt x="2146" y="1863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47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1862" y="1"/>
                      </a:moveTo>
                      <a:lnTo>
                        <a:pt x="1" y="1863"/>
                      </a:lnTo>
                      <a:lnTo>
                        <a:pt x="270" y="2146"/>
                      </a:lnTo>
                      <a:lnTo>
                        <a:pt x="2146" y="271"/>
                      </a:lnTo>
                      <a:lnTo>
                        <a:pt x="18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47"/>
                <p:cNvSpPr/>
                <p:nvPr/>
              </p:nvSpPr>
              <p:spPr>
                <a:xfrm>
                  <a:off x="1764855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47"/>
                <p:cNvSpPr/>
                <p:nvPr/>
              </p:nvSpPr>
              <p:spPr>
                <a:xfrm>
                  <a:off x="1759086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972;p47"/>
                <p:cNvSpPr/>
                <p:nvPr/>
              </p:nvSpPr>
              <p:spPr>
                <a:xfrm>
                  <a:off x="1792053" y="3571027"/>
                  <a:ext cx="66730" cy="6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" h="2349" extrusionOk="0">
                      <a:moveTo>
                        <a:pt x="1943" y="406"/>
                      </a:moveTo>
                      <a:lnTo>
                        <a:pt x="1943" y="1944"/>
                      </a:lnTo>
                      <a:lnTo>
                        <a:pt x="405" y="194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2348"/>
                      </a:lnTo>
                      <a:lnTo>
                        <a:pt x="2348" y="2348"/>
                      </a:lnTo>
                      <a:lnTo>
                        <a:pt x="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CBD7314-A5E6-74D5-FEB6-1F0364081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4635" y="3253948"/>
            <a:ext cx="4906178" cy="400500"/>
          </a:xfrm>
        </p:spPr>
        <p:txBody>
          <a:bodyPr/>
          <a:lstStyle/>
          <a:p>
            <a:r>
              <a:rPr lang="en-US" sz="1600"/>
              <a:t>Sinh </a:t>
            </a:r>
            <a:r>
              <a:rPr lang="en-US" sz="1600" err="1"/>
              <a:t>viên</a:t>
            </a:r>
            <a:r>
              <a:rPr lang="en-US" sz="1600"/>
              <a:t> </a:t>
            </a:r>
            <a:r>
              <a:rPr lang="en-US" sz="1600" err="1"/>
              <a:t>thực</a:t>
            </a:r>
            <a:r>
              <a:rPr lang="en-US" sz="1600"/>
              <a:t> </a:t>
            </a:r>
            <a:r>
              <a:rPr lang="en-US" sz="1600" err="1"/>
              <a:t>hiện</a:t>
            </a:r>
            <a:r>
              <a:rPr lang="en-US" sz="1600"/>
              <a:t>: Nguyễn Đạt Minh-Lâm </a:t>
            </a:r>
            <a:r>
              <a:rPr lang="en-US" sz="1600" err="1"/>
              <a:t>Chấn</a:t>
            </a:r>
            <a:r>
              <a:rPr lang="en-US" sz="1600"/>
              <a:t> Huy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492259-D432-864F-EB41-C34AAD6BE99D}"/>
              </a:ext>
            </a:extLst>
          </p:cNvPr>
          <p:cNvSpPr txBox="1">
            <a:spLocks/>
          </p:cNvSpPr>
          <p:nvPr/>
        </p:nvSpPr>
        <p:spPr>
          <a:xfrm>
            <a:off x="2250325" y="3615241"/>
            <a:ext cx="4045644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600" err="1"/>
              <a:t>Giảng</a:t>
            </a:r>
            <a:r>
              <a:rPr lang="en-US" sz="1600"/>
              <a:t> </a:t>
            </a:r>
            <a:r>
              <a:rPr lang="en-US" sz="1600" err="1"/>
              <a:t>viên</a:t>
            </a:r>
            <a:r>
              <a:rPr lang="en-US" sz="1600"/>
              <a:t> </a:t>
            </a:r>
            <a:r>
              <a:rPr lang="en-US" sz="1600" err="1"/>
              <a:t>hướng</a:t>
            </a:r>
            <a:r>
              <a:rPr lang="en-US" sz="1600"/>
              <a:t> </a:t>
            </a:r>
            <a:r>
              <a:rPr lang="en-US" sz="1600" err="1"/>
              <a:t>dẫn</a:t>
            </a:r>
            <a:r>
              <a:rPr lang="en-US" sz="1600"/>
              <a:t>: </a:t>
            </a:r>
            <a:r>
              <a:rPr lang="en-US" sz="1600" err="1"/>
              <a:t>ThS</a:t>
            </a:r>
            <a:r>
              <a:rPr lang="en-US" sz="1600"/>
              <a:t>. </a:t>
            </a:r>
            <a:r>
              <a:rPr lang="en-US" sz="1600" err="1"/>
              <a:t>Trần</a:t>
            </a:r>
            <a:r>
              <a:rPr lang="en-US" sz="1600"/>
              <a:t> Thanh </a:t>
            </a:r>
            <a:r>
              <a:rPr lang="en-US" sz="1600" err="1"/>
              <a:t>Nhã</a:t>
            </a:r>
            <a:endParaRPr lang="en-US" err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62"/>
          <p:cNvSpPr txBox="1">
            <a:spLocks noGrp="1"/>
          </p:cNvSpPr>
          <p:nvPr>
            <p:ph type="title"/>
          </p:nvPr>
        </p:nvSpPr>
        <p:spPr>
          <a:xfrm>
            <a:off x="6780904" y="1143086"/>
            <a:ext cx="2015001" cy="1870848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ctr"/>
            <a:r>
              <a:rPr lang="en" sz="3300" b="1">
                <a:latin typeface="Source Sans Pro"/>
              </a:rPr>
              <a:t>Mô </a:t>
            </a:r>
            <a:r>
              <a:rPr lang="en" sz="3300" b="1" err="1">
                <a:latin typeface="Source Sans Pro"/>
              </a:rPr>
              <a:t>hình</a:t>
            </a:r>
            <a:r>
              <a:rPr lang="en" sz="3300" b="1">
                <a:latin typeface="Source Sans Pro"/>
              </a:rPr>
              <a:t> </a:t>
            </a:r>
            <a:r>
              <a:rPr lang="en" sz="3300" b="1" err="1">
                <a:latin typeface="Source Sans Pro"/>
              </a:rPr>
              <a:t>quan</a:t>
            </a:r>
            <a:r>
              <a:rPr lang="en" sz="3300" b="1">
                <a:latin typeface="Source Sans Pro"/>
              </a:rPr>
              <a:t> </a:t>
            </a:r>
            <a:r>
              <a:rPr lang="en" sz="3300" b="1" err="1">
                <a:latin typeface="Source Sans Pro"/>
              </a:rPr>
              <a:t>niệm</a:t>
            </a:r>
            <a:br>
              <a:rPr lang="en" sz="3300" b="1">
                <a:latin typeface="Source Sans Pro"/>
              </a:rPr>
            </a:br>
            <a:r>
              <a:rPr lang="en" sz="3300" b="1">
                <a:latin typeface="Source Sans Pro"/>
              </a:rPr>
              <a:t>CDM</a:t>
            </a:r>
            <a:endParaRPr lang="en-US" sz="3300" b="1"/>
          </a:p>
        </p:txBody>
      </p:sp>
      <p:grpSp>
        <p:nvGrpSpPr>
          <p:cNvPr id="1481" name="Google Shape;1481;p62"/>
          <p:cNvGrpSpPr/>
          <p:nvPr/>
        </p:nvGrpSpPr>
        <p:grpSpPr>
          <a:xfrm>
            <a:off x="630511" y="916575"/>
            <a:ext cx="6313264" cy="428858"/>
            <a:chOff x="4390975" y="540000"/>
            <a:chExt cx="4042800" cy="452100"/>
          </a:xfrm>
        </p:grpSpPr>
        <p:sp>
          <p:nvSpPr>
            <p:cNvPr id="1482" name="Google Shape;1482;p62"/>
            <p:cNvSpPr/>
            <p:nvPr/>
          </p:nvSpPr>
          <p:spPr>
            <a:xfrm>
              <a:off x="4390975" y="540000"/>
              <a:ext cx="4042800" cy="4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3" name="Google Shape;1483;p62"/>
            <p:cNvGrpSpPr/>
            <p:nvPr/>
          </p:nvGrpSpPr>
          <p:grpSpPr>
            <a:xfrm>
              <a:off x="7595307" y="669678"/>
              <a:ext cx="640355" cy="192798"/>
              <a:chOff x="7302375" y="739400"/>
              <a:chExt cx="386525" cy="116375"/>
            </a:xfrm>
          </p:grpSpPr>
          <p:sp>
            <p:nvSpPr>
              <p:cNvPr id="1484" name="Google Shape;1484;p62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62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62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62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62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6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6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62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62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62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4" name="Google Shape;1494;p62"/>
          <p:cNvGrpSpPr/>
          <p:nvPr/>
        </p:nvGrpSpPr>
        <p:grpSpPr>
          <a:xfrm>
            <a:off x="7034781" y="3226002"/>
            <a:ext cx="1173313" cy="1473600"/>
            <a:chOff x="1481788" y="3265213"/>
            <a:chExt cx="1173313" cy="1473600"/>
          </a:xfrm>
        </p:grpSpPr>
        <p:grpSp>
          <p:nvGrpSpPr>
            <p:cNvPr id="1495" name="Google Shape;1495;p62"/>
            <p:cNvGrpSpPr/>
            <p:nvPr/>
          </p:nvGrpSpPr>
          <p:grpSpPr>
            <a:xfrm>
              <a:off x="1815775" y="3630263"/>
              <a:ext cx="839325" cy="1108550"/>
              <a:chOff x="7548850" y="3748225"/>
              <a:chExt cx="839325" cy="1108550"/>
            </a:xfrm>
          </p:grpSpPr>
          <p:grpSp>
            <p:nvGrpSpPr>
              <p:cNvPr id="1496" name="Google Shape;1496;p62"/>
              <p:cNvGrpSpPr/>
              <p:nvPr/>
            </p:nvGrpSpPr>
            <p:grpSpPr>
              <a:xfrm>
                <a:off x="7548850" y="3748225"/>
                <a:ext cx="839325" cy="1108550"/>
                <a:chOff x="8153850" y="3485838"/>
                <a:chExt cx="839325" cy="1108550"/>
              </a:xfrm>
            </p:grpSpPr>
            <p:sp>
              <p:nvSpPr>
                <p:cNvPr id="1497" name="Google Shape;1497;p62"/>
                <p:cNvSpPr/>
                <p:nvPr/>
              </p:nvSpPr>
              <p:spPr>
                <a:xfrm flipH="1">
                  <a:off x="8153850" y="3485838"/>
                  <a:ext cx="839275" cy="1108550"/>
                </a:xfrm>
                <a:prstGeom prst="flowChartPunchedCard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62"/>
                <p:cNvSpPr/>
                <p:nvPr/>
              </p:nvSpPr>
              <p:spPr>
                <a:xfrm>
                  <a:off x="8826675" y="3485850"/>
                  <a:ext cx="166500" cy="220500"/>
                </a:xfrm>
                <a:prstGeom prst="rtTriangl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499" name="Google Shape;1499;p62"/>
              <p:cNvCxnSpPr/>
              <p:nvPr/>
            </p:nvCxnSpPr>
            <p:spPr>
              <a:xfrm>
                <a:off x="7687713" y="4140950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0" name="Google Shape;1500;p62"/>
              <p:cNvCxnSpPr/>
              <p:nvPr/>
            </p:nvCxnSpPr>
            <p:spPr>
              <a:xfrm>
                <a:off x="7687713" y="4280292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1" name="Google Shape;1501;p62"/>
              <p:cNvCxnSpPr/>
              <p:nvPr/>
            </p:nvCxnSpPr>
            <p:spPr>
              <a:xfrm>
                <a:off x="7687713" y="4419633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2" name="Google Shape;1502;p62"/>
              <p:cNvCxnSpPr/>
              <p:nvPr/>
            </p:nvCxnSpPr>
            <p:spPr>
              <a:xfrm>
                <a:off x="7687713" y="4558975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03" name="Google Shape;1503;p62"/>
            <p:cNvGrpSpPr/>
            <p:nvPr/>
          </p:nvGrpSpPr>
          <p:grpSpPr>
            <a:xfrm>
              <a:off x="1481788" y="3265213"/>
              <a:ext cx="839325" cy="1109463"/>
              <a:chOff x="8153850" y="3485838"/>
              <a:chExt cx="839325" cy="1109463"/>
            </a:xfrm>
          </p:grpSpPr>
          <p:sp>
            <p:nvSpPr>
              <p:cNvPr id="1504" name="Google Shape;1504;p62"/>
              <p:cNvSpPr/>
              <p:nvPr/>
            </p:nvSpPr>
            <p:spPr>
              <a:xfrm flipH="1">
                <a:off x="8153850" y="3485838"/>
                <a:ext cx="839275" cy="1108550"/>
              </a:xfrm>
              <a:prstGeom prst="flowChartPunchedCard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62"/>
              <p:cNvSpPr/>
              <p:nvPr/>
            </p:nvSpPr>
            <p:spPr>
              <a:xfrm>
                <a:off x="8826675" y="3485850"/>
                <a:ext cx="166500" cy="220500"/>
              </a:xfrm>
              <a:prstGeom prst="rtTriangl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62"/>
              <p:cNvSpPr/>
              <p:nvPr/>
            </p:nvSpPr>
            <p:spPr>
              <a:xfrm>
                <a:off x="8294400" y="3767925"/>
                <a:ext cx="259200" cy="259200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62"/>
              <p:cNvSpPr/>
              <p:nvPr/>
            </p:nvSpPr>
            <p:spPr>
              <a:xfrm>
                <a:off x="8153900" y="4027125"/>
                <a:ext cx="839270" cy="568175"/>
              </a:xfrm>
              <a:custGeom>
                <a:avLst/>
                <a:gdLst/>
                <a:ahLst/>
                <a:cxnLst/>
                <a:rect l="l" t="t" r="r" b="b"/>
                <a:pathLst>
                  <a:path w="29505" h="22727" extrusionOk="0">
                    <a:moveTo>
                      <a:pt x="29505" y="22727"/>
                    </a:moveTo>
                    <a:lnTo>
                      <a:pt x="0" y="22727"/>
                    </a:lnTo>
                    <a:lnTo>
                      <a:pt x="10367" y="7576"/>
                    </a:lnTo>
                    <a:lnTo>
                      <a:pt x="18740" y="14753"/>
                    </a:lnTo>
                    <a:lnTo>
                      <a:pt x="29505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039E6E0-6C90-5573-AB78-8640C942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5" y="1365811"/>
            <a:ext cx="6310147" cy="33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9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5"/>
          <p:cNvSpPr txBox="1">
            <a:spLocks noGrp="1"/>
          </p:cNvSpPr>
          <p:nvPr>
            <p:ph type="title"/>
          </p:nvPr>
        </p:nvSpPr>
        <p:spPr>
          <a:xfrm>
            <a:off x="1143739" y="2720574"/>
            <a:ext cx="3313657" cy="13674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latin typeface="Source Sans Pro"/>
              </a:rPr>
              <a:t>Thiết kế giao diện</a:t>
            </a:r>
          </a:p>
        </p:txBody>
      </p:sp>
      <p:sp>
        <p:nvSpPr>
          <p:cNvPr id="1227" name="Google Shape;1227;p55"/>
          <p:cNvSpPr txBox="1">
            <a:spLocks noGrp="1"/>
          </p:cNvSpPr>
          <p:nvPr>
            <p:ph type="title" idx="2"/>
          </p:nvPr>
        </p:nvSpPr>
        <p:spPr>
          <a:xfrm>
            <a:off x="1143739" y="1889710"/>
            <a:ext cx="1189800" cy="9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29" name="Google Shape;1229;p55"/>
          <p:cNvSpPr/>
          <p:nvPr/>
        </p:nvSpPr>
        <p:spPr>
          <a:xfrm>
            <a:off x="3099516" y="598573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55"/>
          <p:cNvSpPr/>
          <p:nvPr/>
        </p:nvSpPr>
        <p:spPr>
          <a:xfrm>
            <a:off x="3423766" y="225513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55"/>
          <p:cNvSpPr/>
          <p:nvPr/>
        </p:nvSpPr>
        <p:spPr>
          <a:xfrm>
            <a:off x="7803991" y="225513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55"/>
          <p:cNvSpPr/>
          <p:nvPr/>
        </p:nvSpPr>
        <p:spPr>
          <a:xfrm>
            <a:off x="7523291" y="376366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55"/>
          <p:cNvSpPr/>
          <p:nvPr/>
        </p:nvSpPr>
        <p:spPr>
          <a:xfrm>
            <a:off x="6141466" y="377848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4" name="Google Shape;1234;p55"/>
          <p:cNvGrpSpPr/>
          <p:nvPr/>
        </p:nvGrpSpPr>
        <p:grpSpPr>
          <a:xfrm>
            <a:off x="444203" y="1533468"/>
            <a:ext cx="551596" cy="551596"/>
            <a:chOff x="623500" y="261050"/>
            <a:chExt cx="935225" cy="935225"/>
          </a:xfrm>
        </p:grpSpPr>
        <p:sp>
          <p:nvSpPr>
            <p:cNvPr id="1235" name="Google Shape;1235;p55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392"/>
                  </a:moveTo>
                  <a:cubicBezTo>
                    <a:pt x="28802" y="392"/>
                    <a:pt x="37017" y="8607"/>
                    <a:pt x="37017" y="18698"/>
                  </a:cubicBezTo>
                  <a:cubicBezTo>
                    <a:pt x="37017" y="28802"/>
                    <a:pt x="28802" y="37004"/>
                    <a:pt x="18712" y="37004"/>
                  </a:cubicBezTo>
                  <a:cubicBezTo>
                    <a:pt x="8607" y="37004"/>
                    <a:pt x="405" y="28802"/>
                    <a:pt x="405" y="18698"/>
                  </a:cubicBezTo>
                  <a:cubicBezTo>
                    <a:pt x="405" y="8607"/>
                    <a:pt x="8607" y="392"/>
                    <a:pt x="18712" y="392"/>
                  </a:cubicBezTo>
                  <a:close/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759425" y="396625"/>
              <a:ext cx="663725" cy="663725"/>
            </a:xfrm>
            <a:custGeom>
              <a:avLst/>
              <a:gdLst/>
              <a:ahLst/>
              <a:cxnLst/>
              <a:rect l="l" t="t" r="r" b="b"/>
              <a:pathLst>
                <a:path w="26549" h="26549" extrusionOk="0">
                  <a:moveTo>
                    <a:pt x="13275" y="405"/>
                  </a:moveTo>
                  <a:cubicBezTo>
                    <a:pt x="20370" y="405"/>
                    <a:pt x="26144" y="6179"/>
                    <a:pt x="26144" y="13275"/>
                  </a:cubicBezTo>
                  <a:cubicBezTo>
                    <a:pt x="26144" y="20384"/>
                    <a:pt x="20370" y="26158"/>
                    <a:pt x="13275" y="26158"/>
                  </a:cubicBezTo>
                  <a:cubicBezTo>
                    <a:pt x="6165" y="26158"/>
                    <a:pt x="391" y="20384"/>
                    <a:pt x="391" y="13275"/>
                  </a:cubicBezTo>
                  <a:cubicBezTo>
                    <a:pt x="391" y="6179"/>
                    <a:pt x="6165" y="405"/>
                    <a:pt x="13275" y="405"/>
                  </a:cubicBezTo>
                  <a:close/>
                  <a:moveTo>
                    <a:pt x="13275" y="0"/>
                  </a:moveTo>
                  <a:cubicBezTo>
                    <a:pt x="11480" y="0"/>
                    <a:pt x="9740" y="351"/>
                    <a:pt x="8107" y="1053"/>
                  </a:cubicBezTo>
                  <a:cubicBezTo>
                    <a:pt x="6516" y="1714"/>
                    <a:pt x="5100" y="2671"/>
                    <a:pt x="3886" y="3899"/>
                  </a:cubicBezTo>
                  <a:cubicBezTo>
                    <a:pt x="2658" y="5114"/>
                    <a:pt x="1700" y="6530"/>
                    <a:pt x="1039" y="8108"/>
                  </a:cubicBezTo>
                  <a:cubicBezTo>
                    <a:pt x="351" y="9754"/>
                    <a:pt x="1" y="11494"/>
                    <a:pt x="1" y="13275"/>
                  </a:cubicBezTo>
                  <a:cubicBezTo>
                    <a:pt x="1" y="15069"/>
                    <a:pt x="351" y="16809"/>
                    <a:pt x="1039" y="18442"/>
                  </a:cubicBezTo>
                  <a:cubicBezTo>
                    <a:pt x="1700" y="20034"/>
                    <a:pt x="2658" y="21449"/>
                    <a:pt x="3886" y="22664"/>
                  </a:cubicBezTo>
                  <a:cubicBezTo>
                    <a:pt x="5100" y="23892"/>
                    <a:pt x="6516" y="24849"/>
                    <a:pt x="8107" y="25511"/>
                  </a:cubicBezTo>
                  <a:cubicBezTo>
                    <a:pt x="9740" y="26198"/>
                    <a:pt x="11480" y="26549"/>
                    <a:pt x="13275" y="26549"/>
                  </a:cubicBezTo>
                  <a:cubicBezTo>
                    <a:pt x="15055" y="26549"/>
                    <a:pt x="16795" y="26198"/>
                    <a:pt x="18441" y="25511"/>
                  </a:cubicBezTo>
                  <a:cubicBezTo>
                    <a:pt x="20020" y="24849"/>
                    <a:pt x="21436" y="23892"/>
                    <a:pt x="22664" y="22664"/>
                  </a:cubicBezTo>
                  <a:cubicBezTo>
                    <a:pt x="23878" y="21449"/>
                    <a:pt x="24835" y="20034"/>
                    <a:pt x="25497" y="18442"/>
                  </a:cubicBezTo>
                  <a:cubicBezTo>
                    <a:pt x="26198" y="16809"/>
                    <a:pt x="26549" y="15069"/>
                    <a:pt x="26549" y="13275"/>
                  </a:cubicBezTo>
                  <a:cubicBezTo>
                    <a:pt x="26549" y="11494"/>
                    <a:pt x="26198" y="9754"/>
                    <a:pt x="25497" y="8108"/>
                  </a:cubicBezTo>
                  <a:cubicBezTo>
                    <a:pt x="24835" y="6530"/>
                    <a:pt x="23878" y="5114"/>
                    <a:pt x="22664" y="3899"/>
                  </a:cubicBezTo>
                  <a:cubicBezTo>
                    <a:pt x="21436" y="2671"/>
                    <a:pt x="20020" y="1714"/>
                    <a:pt x="18441" y="1053"/>
                  </a:cubicBezTo>
                  <a:cubicBezTo>
                    <a:pt x="16795" y="351"/>
                    <a:pt x="15055" y="0"/>
                    <a:pt x="132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843075" y="480600"/>
              <a:ext cx="496100" cy="496125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55"/>
          <p:cNvGrpSpPr/>
          <p:nvPr/>
        </p:nvGrpSpPr>
        <p:grpSpPr>
          <a:xfrm>
            <a:off x="4457396" y="1542592"/>
            <a:ext cx="621656" cy="1108545"/>
            <a:chOff x="3548338" y="1186125"/>
            <a:chExt cx="345000" cy="615175"/>
          </a:xfrm>
        </p:grpSpPr>
        <p:sp>
          <p:nvSpPr>
            <p:cNvPr id="1240" name="Google Shape;1240;p55"/>
            <p:cNvSpPr/>
            <p:nvPr/>
          </p:nvSpPr>
          <p:spPr>
            <a:xfrm>
              <a:off x="3548338" y="1186125"/>
              <a:ext cx="345000" cy="68500"/>
            </a:xfrm>
            <a:custGeom>
              <a:avLst/>
              <a:gdLst/>
              <a:ahLst/>
              <a:cxnLst/>
              <a:rect l="l" t="t" r="r" b="b"/>
              <a:pathLst>
                <a:path w="13800" h="2740" extrusionOk="0">
                  <a:moveTo>
                    <a:pt x="0" y="0"/>
                  </a:moveTo>
                  <a:lnTo>
                    <a:pt x="0" y="2739"/>
                  </a:lnTo>
                  <a:lnTo>
                    <a:pt x="13800" y="2739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3548338" y="1732475"/>
              <a:ext cx="345000" cy="68825"/>
            </a:xfrm>
            <a:custGeom>
              <a:avLst/>
              <a:gdLst/>
              <a:ahLst/>
              <a:cxnLst/>
              <a:rect l="l" t="t" r="r" b="b"/>
              <a:pathLst>
                <a:path w="13800" h="2753" extrusionOk="0">
                  <a:moveTo>
                    <a:pt x="0" y="0"/>
                  </a:moveTo>
                  <a:lnTo>
                    <a:pt x="0" y="2752"/>
                  </a:lnTo>
                  <a:lnTo>
                    <a:pt x="13800" y="2752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3582063" y="1254600"/>
              <a:ext cx="277550" cy="477900"/>
            </a:xfrm>
            <a:custGeom>
              <a:avLst/>
              <a:gdLst/>
              <a:ahLst/>
              <a:cxnLst/>
              <a:rect l="l" t="t" r="r" b="b"/>
              <a:pathLst>
                <a:path w="11102" h="19116" extrusionOk="0">
                  <a:moveTo>
                    <a:pt x="0" y="0"/>
                  </a:moveTo>
                  <a:lnTo>
                    <a:pt x="0" y="5343"/>
                  </a:lnTo>
                  <a:lnTo>
                    <a:pt x="3628" y="8836"/>
                  </a:lnTo>
                  <a:lnTo>
                    <a:pt x="3628" y="10280"/>
                  </a:lnTo>
                  <a:lnTo>
                    <a:pt x="0" y="13787"/>
                  </a:lnTo>
                  <a:lnTo>
                    <a:pt x="0" y="19115"/>
                  </a:lnTo>
                  <a:lnTo>
                    <a:pt x="11102" y="19115"/>
                  </a:lnTo>
                  <a:lnTo>
                    <a:pt x="11102" y="13787"/>
                  </a:lnTo>
                  <a:lnTo>
                    <a:pt x="7474" y="10280"/>
                  </a:lnTo>
                  <a:lnTo>
                    <a:pt x="7474" y="8836"/>
                  </a:lnTo>
                  <a:lnTo>
                    <a:pt x="11102" y="5343"/>
                  </a:lnTo>
                  <a:lnTo>
                    <a:pt x="11102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3588113" y="1618825"/>
              <a:ext cx="265425" cy="113675"/>
            </a:xfrm>
            <a:custGeom>
              <a:avLst/>
              <a:gdLst/>
              <a:ahLst/>
              <a:cxnLst/>
              <a:rect l="l" t="t" r="r" b="b"/>
              <a:pathLst>
                <a:path w="10617" h="4547" extrusionOk="0">
                  <a:moveTo>
                    <a:pt x="4641" y="1"/>
                  </a:moveTo>
                  <a:lnTo>
                    <a:pt x="1" y="4546"/>
                  </a:lnTo>
                  <a:lnTo>
                    <a:pt x="10617" y="4546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3704138" y="1567900"/>
              <a:ext cx="33400" cy="33750"/>
            </a:xfrm>
            <a:custGeom>
              <a:avLst/>
              <a:gdLst/>
              <a:ahLst/>
              <a:cxnLst/>
              <a:rect l="l" t="t" r="r" b="b"/>
              <a:pathLst>
                <a:path w="1336" h="1350" extrusionOk="0">
                  <a:moveTo>
                    <a:pt x="0" y="0"/>
                  </a:moveTo>
                  <a:lnTo>
                    <a:pt x="0" y="1349"/>
                  </a:lnTo>
                  <a:lnTo>
                    <a:pt x="1335" y="134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3704138" y="1519325"/>
              <a:ext cx="33400" cy="33750"/>
            </a:xfrm>
            <a:custGeom>
              <a:avLst/>
              <a:gdLst/>
              <a:ahLst/>
              <a:cxnLst/>
              <a:rect l="l" t="t" r="r" b="b"/>
              <a:pathLst>
                <a:path w="1336" h="1350" extrusionOk="0">
                  <a:moveTo>
                    <a:pt x="0" y="1"/>
                  </a:moveTo>
                  <a:lnTo>
                    <a:pt x="0" y="1350"/>
                  </a:lnTo>
                  <a:lnTo>
                    <a:pt x="1335" y="1350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3656238" y="1396925"/>
              <a:ext cx="129175" cy="46875"/>
            </a:xfrm>
            <a:custGeom>
              <a:avLst/>
              <a:gdLst/>
              <a:ahLst/>
              <a:cxnLst/>
              <a:rect l="l" t="t" r="r" b="b"/>
              <a:pathLst>
                <a:path w="5167" h="1875" extrusionOk="0">
                  <a:moveTo>
                    <a:pt x="1" y="0"/>
                  </a:moveTo>
                  <a:lnTo>
                    <a:pt x="1916" y="1875"/>
                  </a:lnTo>
                  <a:lnTo>
                    <a:pt x="3251" y="1875"/>
                  </a:lnTo>
                  <a:lnTo>
                    <a:pt x="5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55"/>
          <p:cNvGrpSpPr/>
          <p:nvPr/>
        </p:nvGrpSpPr>
        <p:grpSpPr>
          <a:xfrm>
            <a:off x="6092631" y="2085087"/>
            <a:ext cx="1430666" cy="1310321"/>
            <a:chOff x="5832881" y="3671050"/>
            <a:chExt cx="1430666" cy="1310321"/>
          </a:xfrm>
        </p:grpSpPr>
        <p:grpSp>
          <p:nvGrpSpPr>
            <p:cNvPr id="1248" name="Google Shape;1248;p55"/>
            <p:cNvGrpSpPr/>
            <p:nvPr/>
          </p:nvGrpSpPr>
          <p:grpSpPr>
            <a:xfrm>
              <a:off x="5832881" y="3671050"/>
              <a:ext cx="1124441" cy="921546"/>
              <a:chOff x="1586225" y="1400325"/>
              <a:chExt cx="798325" cy="654275"/>
            </a:xfrm>
          </p:grpSpPr>
          <p:sp>
            <p:nvSpPr>
              <p:cNvPr id="1249" name="Google Shape;1249;p55"/>
              <p:cNvSpPr/>
              <p:nvPr/>
            </p:nvSpPr>
            <p:spPr>
              <a:xfrm>
                <a:off x="1610525" y="1400325"/>
                <a:ext cx="46677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18671" h="5559" extrusionOk="0">
                    <a:moveTo>
                      <a:pt x="2185" y="0"/>
                    </a:moveTo>
                    <a:lnTo>
                      <a:pt x="0" y="5558"/>
                    </a:lnTo>
                    <a:lnTo>
                      <a:pt x="18670" y="5558"/>
                    </a:lnTo>
                    <a:lnTo>
                      <a:pt x="164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5"/>
              <p:cNvSpPr/>
              <p:nvPr/>
            </p:nvSpPr>
            <p:spPr>
              <a:xfrm>
                <a:off x="1586225" y="1481925"/>
                <a:ext cx="798325" cy="572675"/>
              </a:xfrm>
              <a:custGeom>
                <a:avLst/>
                <a:gdLst/>
                <a:ahLst/>
                <a:cxnLst/>
                <a:rect l="l" t="t" r="r" b="b"/>
                <a:pathLst>
                  <a:path w="31933" h="22907" extrusionOk="0">
                    <a:moveTo>
                      <a:pt x="1" y="1"/>
                    </a:moveTo>
                    <a:lnTo>
                      <a:pt x="1" y="22907"/>
                    </a:lnTo>
                    <a:lnTo>
                      <a:pt x="31932" y="22907"/>
                    </a:lnTo>
                    <a:lnTo>
                      <a:pt x="319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1" name="Google Shape;1251;p55"/>
            <p:cNvGrpSpPr/>
            <p:nvPr/>
          </p:nvGrpSpPr>
          <p:grpSpPr>
            <a:xfrm>
              <a:off x="6139106" y="4059825"/>
              <a:ext cx="1124441" cy="921546"/>
              <a:chOff x="1586225" y="1400325"/>
              <a:chExt cx="798325" cy="654275"/>
            </a:xfrm>
          </p:grpSpPr>
          <p:sp>
            <p:nvSpPr>
              <p:cNvPr id="1252" name="Google Shape;1252;p55"/>
              <p:cNvSpPr/>
              <p:nvPr/>
            </p:nvSpPr>
            <p:spPr>
              <a:xfrm>
                <a:off x="1610525" y="1400325"/>
                <a:ext cx="46677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18671" h="5559" extrusionOk="0">
                    <a:moveTo>
                      <a:pt x="2185" y="0"/>
                    </a:moveTo>
                    <a:lnTo>
                      <a:pt x="0" y="5558"/>
                    </a:lnTo>
                    <a:lnTo>
                      <a:pt x="18670" y="5558"/>
                    </a:lnTo>
                    <a:lnTo>
                      <a:pt x="1649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5"/>
              <p:cNvSpPr/>
              <p:nvPr/>
            </p:nvSpPr>
            <p:spPr>
              <a:xfrm>
                <a:off x="1586225" y="1481925"/>
                <a:ext cx="798325" cy="572675"/>
              </a:xfrm>
              <a:custGeom>
                <a:avLst/>
                <a:gdLst/>
                <a:ahLst/>
                <a:cxnLst/>
                <a:rect l="l" t="t" r="r" b="b"/>
                <a:pathLst>
                  <a:path w="31933" h="22907" extrusionOk="0">
                    <a:moveTo>
                      <a:pt x="1" y="1"/>
                    </a:moveTo>
                    <a:lnTo>
                      <a:pt x="1" y="22907"/>
                    </a:lnTo>
                    <a:lnTo>
                      <a:pt x="31932" y="22907"/>
                    </a:lnTo>
                    <a:lnTo>
                      <a:pt x="31932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4" name="Google Shape;1254;p55"/>
          <p:cNvGrpSpPr/>
          <p:nvPr/>
        </p:nvGrpSpPr>
        <p:grpSpPr>
          <a:xfrm>
            <a:off x="6951300" y="847763"/>
            <a:ext cx="839325" cy="1108550"/>
            <a:chOff x="7548850" y="3748225"/>
            <a:chExt cx="839325" cy="1108550"/>
          </a:xfrm>
        </p:grpSpPr>
        <p:grpSp>
          <p:nvGrpSpPr>
            <p:cNvPr id="1255" name="Google Shape;1255;p55"/>
            <p:cNvGrpSpPr/>
            <p:nvPr/>
          </p:nvGrpSpPr>
          <p:grpSpPr>
            <a:xfrm>
              <a:off x="7548850" y="3748225"/>
              <a:ext cx="839325" cy="1108550"/>
              <a:chOff x="8153850" y="3485838"/>
              <a:chExt cx="839325" cy="1108550"/>
            </a:xfrm>
          </p:grpSpPr>
          <p:sp>
            <p:nvSpPr>
              <p:cNvPr id="1256" name="Google Shape;1256;p55"/>
              <p:cNvSpPr/>
              <p:nvPr/>
            </p:nvSpPr>
            <p:spPr>
              <a:xfrm flipH="1">
                <a:off x="8153850" y="3485838"/>
                <a:ext cx="839275" cy="1108550"/>
              </a:xfrm>
              <a:prstGeom prst="flowChartPunchedCard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5"/>
              <p:cNvSpPr/>
              <p:nvPr/>
            </p:nvSpPr>
            <p:spPr>
              <a:xfrm>
                <a:off x="8826675" y="3485850"/>
                <a:ext cx="166500" cy="220500"/>
              </a:xfrm>
              <a:prstGeom prst="rtTriangl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58" name="Google Shape;1258;p55"/>
            <p:cNvCxnSpPr/>
            <p:nvPr/>
          </p:nvCxnSpPr>
          <p:spPr>
            <a:xfrm>
              <a:off x="7687713" y="4140950"/>
              <a:ext cx="56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9" name="Google Shape;1259;p55"/>
            <p:cNvCxnSpPr/>
            <p:nvPr/>
          </p:nvCxnSpPr>
          <p:spPr>
            <a:xfrm>
              <a:off x="7687713" y="4280292"/>
              <a:ext cx="56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0" name="Google Shape;1260;p55"/>
            <p:cNvCxnSpPr/>
            <p:nvPr/>
          </p:nvCxnSpPr>
          <p:spPr>
            <a:xfrm>
              <a:off x="7687713" y="4419633"/>
              <a:ext cx="56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55"/>
            <p:cNvCxnSpPr/>
            <p:nvPr/>
          </p:nvCxnSpPr>
          <p:spPr>
            <a:xfrm>
              <a:off x="7687713" y="4558975"/>
              <a:ext cx="56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12454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6"/>
          <p:cNvSpPr txBox="1">
            <a:spLocks noGrp="1"/>
          </p:cNvSpPr>
          <p:nvPr>
            <p:ph type="title"/>
          </p:nvPr>
        </p:nvSpPr>
        <p:spPr>
          <a:xfrm>
            <a:off x="5844950" y="1123841"/>
            <a:ext cx="3042000" cy="5277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l"/>
            <a:r>
              <a:rPr lang="en-US">
                <a:latin typeface="Source Sans Pro"/>
              </a:rPr>
              <a:t>Giao diện trang chủ</a:t>
            </a:r>
          </a:p>
        </p:txBody>
      </p:sp>
      <p:sp>
        <p:nvSpPr>
          <p:cNvPr id="1661" name="Google Shape;1661;p66"/>
          <p:cNvSpPr/>
          <p:nvPr/>
        </p:nvSpPr>
        <p:spPr>
          <a:xfrm>
            <a:off x="1301948" y="1123841"/>
            <a:ext cx="3558005" cy="2239025"/>
          </a:xfrm>
          <a:custGeom>
            <a:avLst/>
            <a:gdLst/>
            <a:ahLst/>
            <a:cxnLst/>
            <a:rect l="l" t="t" r="r" b="b"/>
            <a:pathLst>
              <a:path w="105142" h="89561" extrusionOk="0">
                <a:moveTo>
                  <a:pt x="0" y="1"/>
                </a:moveTo>
                <a:lnTo>
                  <a:pt x="0" y="89560"/>
                </a:lnTo>
                <a:lnTo>
                  <a:pt x="105141" y="89560"/>
                </a:lnTo>
                <a:lnTo>
                  <a:pt x="105141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66"/>
          <p:cNvGrpSpPr/>
          <p:nvPr/>
        </p:nvGrpSpPr>
        <p:grpSpPr>
          <a:xfrm>
            <a:off x="536753" y="794788"/>
            <a:ext cx="5166736" cy="3803524"/>
            <a:chOff x="1289555" y="955266"/>
            <a:chExt cx="3734700" cy="3094078"/>
          </a:xfrm>
        </p:grpSpPr>
        <p:sp>
          <p:nvSpPr>
            <p:cNvPr id="1663" name="Google Shape;1663;p66"/>
            <p:cNvSpPr/>
            <p:nvPr/>
          </p:nvSpPr>
          <p:spPr>
            <a:xfrm>
              <a:off x="2809030" y="3365578"/>
              <a:ext cx="696100" cy="508950"/>
            </a:xfrm>
            <a:custGeom>
              <a:avLst/>
              <a:gdLst/>
              <a:ahLst/>
              <a:cxnLst/>
              <a:rect l="l" t="t" r="r" b="b"/>
              <a:pathLst>
                <a:path w="27844" h="20358" extrusionOk="0">
                  <a:moveTo>
                    <a:pt x="0" y="0"/>
                  </a:moveTo>
                  <a:lnTo>
                    <a:pt x="0" y="20357"/>
                  </a:lnTo>
                  <a:lnTo>
                    <a:pt x="27844" y="20357"/>
                  </a:lnTo>
                  <a:lnTo>
                    <a:pt x="27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1289555" y="955266"/>
              <a:ext cx="3734700" cy="252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584380" y="3339278"/>
              <a:ext cx="345375" cy="84000"/>
            </a:xfrm>
            <a:custGeom>
              <a:avLst/>
              <a:gdLst/>
              <a:ahLst/>
              <a:cxnLst/>
              <a:rect l="l" t="t" r="r" b="b"/>
              <a:pathLst>
                <a:path w="13815" h="3360" extrusionOk="0">
                  <a:moveTo>
                    <a:pt x="0" y="0"/>
                  </a:moveTo>
                  <a:lnTo>
                    <a:pt x="0" y="3360"/>
                  </a:lnTo>
                  <a:lnTo>
                    <a:pt x="13814" y="3360"/>
                  </a:lnTo>
                  <a:lnTo>
                    <a:pt x="13814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1777350" y="3846544"/>
              <a:ext cx="2759100" cy="2028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66"/>
          <p:cNvSpPr/>
          <p:nvPr/>
        </p:nvSpPr>
        <p:spPr>
          <a:xfrm>
            <a:off x="5929283" y="2930363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B85288-41BE-D012-1E92-C31F97F7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4" y="838706"/>
            <a:ext cx="4894540" cy="28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4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6"/>
          <p:cNvSpPr txBox="1">
            <a:spLocks noGrp="1"/>
          </p:cNvSpPr>
          <p:nvPr>
            <p:ph type="title"/>
          </p:nvPr>
        </p:nvSpPr>
        <p:spPr>
          <a:xfrm>
            <a:off x="5835157" y="1126847"/>
            <a:ext cx="3042000" cy="92840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l"/>
            <a:r>
              <a:rPr lang="en">
                <a:latin typeface="Source Sans Pro"/>
              </a:rPr>
              <a:t>Giao </a:t>
            </a:r>
            <a:r>
              <a:rPr lang="en" err="1">
                <a:latin typeface="Source Sans Pro"/>
              </a:rPr>
              <a:t>diện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đăng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nhập</a:t>
            </a:r>
            <a:endParaRPr lang="en-US" err="1">
              <a:latin typeface="Source Sans Pro"/>
            </a:endParaRPr>
          </a:p>
        </p:txBody>
      </p:sp>
      <p:sp>
        <p:nvSpPr>
          <p:cNvPr id="1661" name="Google Shape;1661;p66"/>
          <p:cNvSpPr/>
          <p:nvPr/>
        </p:nvSpPr>
        <p:spPr>
          <a:xfrm>
            <a:off x="1301948" y="1123841"/>
            <a:ext cx="3558005" cy="2239025"/>
          </a:xfrm>
          <a:custGeom>
            <a:avLst/>
            <a:gdLst/>
            <a:ahLst/>
            <a:cxnLst/>
            <a:rect l="l" t="t" r="r" b="b"/>
            <a:pathLst>
              <a:path w="105142" h="89561" extrusionOk="0">
                <a:moveTo>
                  <a:pt x="0" y="1"/>
                </a:moveTo>
                <a:lnTo>
                  <a:pt x="0" y="89560"/>
                </a:lnTo>
                <a:lnTo>
                  <a:pt x="105141" y="89560"/>
                </a:lnTo>
                <a:lnTo>
                  <a:pt x="105141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66"/>
          <p:cNvGrpSpPr/>
          <p:nvPr/>
        </p:nvGrpSpPr>
        <p:grpSpPr>
          <a:xfrm>
            <a:off x="536753" y="794788"/>
            <a:ext cx="5166736" cy="3803524"/>
            <a:chOff x="1289555" y="955266"/>
            <a:chExt cx="3734700" cy="3094078"/>
          </a:xfrm>
        </p:grpSpPr>
        <p:sp>
          <p:nvSpPr>
            <p:cNvPr id="1663" name="Google Shape;1663;p66"/>
            <p:cNvSpPr/>
            <p:nvPr/>
          </p:nvSpPr>
          <p:spPr>
            <a:xfrm>
              <a:off x="2809030" y="3365578"/>
              <a:ext cx="696100" cy="508950"/>
            </a:xfrm>
            <a:custGeom>
              <a:avLst/>
              <a:gdLst/>
              <a:ahLst/>
              <a:cxnLst/>
              <a:rect l="l" t="t" r="r" b="b"/>
              <a:pathLst>
                <a:path w="27844" h="20358" extrusionOk="0">
                  <a:moveTo>
                    <a:pt x="0" y="0"/>
                  </a:moveTo>
                  <a:lnTo>
                    <a:pt x="0" y="20357"/>
                  </a:lnTo>
                  <a:lnTo>
                    <a:pt x="27844" y="20357"/>
                  </a:lnTo>
                  <a:lnTo>
                    <a:pt x="27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1289555" y="955266"/>
              <a:ext cx="3734700" cy="252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584380" y="3339278"/>
              <a:ext cx="345375" cy="84000"/>
            </a:xfrm>
            <a:custGeom>
              <a:avLst/>
              <a:gdLst/>
              <a:ahLst/>
              <a:cxnLst/>
              <a:rect l="l" t="t" r="r" b="b"/>
              <a:pathLst>
                <a:path w="13815" h="3360" extrusionOk="0">
                  <a:moveTo>
                    <a:pt x="0" y="0"/>
                  </a:moveTo>
                  <a:lnTo>
                    <a:pt x="0" y="3360"/>
                  </a:lnTo>
                  <a:lnTo>
                    <a:pt x="13814" y="3360"/>
                  </a:lnTo>
                  <a:lnTo>
                    <a:pt x="13814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1777350" y="3846544"/>
              <a:ext cx="2759100" cy="2028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66"/>
          <p:cNvSpPr/>
          <p:nvPr/>
        </p:nvSpPr>
        <p:spPr>
          <a:xfrm>
            <a:off x="5929283" y="2930363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8A079FE-BD78-1544-3F9E-21E49D369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22" y="904411"/>
            <a:ext cx="4883182" cy="27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07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6"/>
          <p:cNvSpPr txBox="1">
            <a:spLocks noGrp="1"/>
          </p:cNvSpPr>
          <p:nvPr>
            <p:ph type="title"/>
          </p:nvPr>
        </p:nvSpPr>
        <p:spPr>
          <a:xfrm>
            <a:off x="5835157" y="1126847"/>
            <a:ext cx="3042000" cy="92840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l"/>
            <a:r>
              <a:rPr lang="en">
                <a:latin typeface="Source Sans Pro"/>
              </a:rPr>
              <a:t>Giao </a:t>
            </a:r>
            <a:r>
              <a:rPr lang="en" err="1">
                <a:latin typeface="Source Sans Pro"/>
              </a:rPr>
              <a:t>diện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lập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hóa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đơn</a:t>
            </a:r>
          </a:p>
        </p:txBody>
      </p:sp>
      <p:sp>
        <p:nvSpPr>
          <p:cNvPr id="1661" name="Google Shape;1661;p66"/>
          <p:cNvSpPr/>
          <p:nvPr/>
        </p:nvSpPr>
        <p:spPr>
          <a:xfrm>
            <a:off x="1301948" y="1123841"/>
            <a:ext cx="3558005" cy="2239025"/>
          </a:xfrm>
          <a:custGeom>
            <a:avLst/>
            <a:gdLst/>
            <a:ahLst/>
            <a:cxnLst/>
            <a:rect l="l" t="t" r="r" b="b"/>
            <a:pathLst>
              <a:path w="105142" h="89561" extrusionOk="0">
                <a:moveTo>
                  <a:pt x="0" y="1"/>
                </a:moveTo>
                <a:lnTo>
                  <a:pt x="0" y="89560"/>
                </a:lnTo>
                <a:lnTo>
                  <a:pt x="105141" y="89560"/>
                </a:lnTo>
                <a:lnTo>
                  <a:pt x="105141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66"/>
          <p:cNvGrpSpPr/>
          <p:nvPr/>
        </p:nvGrpSpPr>
        <p:grpSpPr>
          <a:xfrm>
            <a:off x="536752" y="794789"/>
            <a:ext cx="5166733" cy="3803525"/>
            <a:chOff x="1289555" y="955266"/>
            <a:chExt cx="3734700" cy="3094078"/>
          </a:xfrm>
        </p:grpSpPr>
        <p:sp>
          <p:nvSpPr>
            <p:cNvPr id="1663" name="Google Shape;1663;p66"/>
            <p:cNvSpPr/>
            <p:nvPr/>
          </p:nvSpPr>
          <p:spPr>
            <a:xfrm>
              <a:off x="2809030" y="3365578"/>
              <a:ext cx="696100" cy="508950"/>
            </a:xfrm>
            <a:custGeom>
              <a:avLst/>
              <a:gdLst/>
              <a:ahLst/>
              <a:cxnLst/>
              <a:rect l="l" t="t" r="r" b="b"/>
              <a:pathLst>
                <a:path w="27844" h="20358" extrusionOk="0">
                  <a:moveTo>
                    <a:pt x="0" y="0"/>
                  </a:moveTo>
                  <a:lnTo>
                    <a:pt x="0" y="20357"/>
                  </a:lnTo>
                  <a:lnTo>
                    <a:pt x="27844" y="20357"/>
                  </a:lnTo>
                  <a:lnTo>
                    <a:pt x="27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1289555" y="955266"/>
              <a:ext cx="3734700" cy="252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584380" y="3339278"/>
              <a:ext cx="345375" cy="84000"/>
            </a:xfrm>
            <a:custGeom>
              <a:avLst/>
              <a:gdLst/>
              <a:ahLst/>
              <a:cxnLst/>
              <a:rect l="l" t="t" r="r" b="b"/>
              <a:pathLst>
                <a:path w="13815" h="3360" extrusionOk="0">
                  <a:moveTo>
                    <a:pt x="0" y="0"/>
                  </a:moveTo>
                  <a:lnTo>
                    <a:pt x="0" y="3360"/>
                  </a:lnTo>
                  <a:lnTo>
                    <a:pt x="13814" y="3360"/>
                  </a:lnTo>
                  <a:lnTo>
                    <a:pt x="13814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1777350" y="3846544"/>
              <a:ext cx="2759100" cy="2028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66"/>
          <p:cNvSpPr/>
          <p:nvPr/>
        </p:nvSpPr>
        <p:spPr>
          <a:xfrm>
            <a:off x="5929283" y="2930363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E485EB-CC34-A08E-2E2F-B88C05957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8" y="911221"/>
            <a:ext cx="4910958" cy="27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94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6"/>
          <p:cNvSpPr txBox="1">
            <a:spLocks noGrp="1"/>
          </p:cNvSpPr>
          <p:nvPr>
            <p:ph type="title"/>
          </p:nvPr>
        </p:nvSpPr>
        <p:spPr>
          <a:xfrm>
            <a:off x="5835157" y="1126847"/>
            <a:ext cx="3042000" cy="92840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l"/>
            <a:r>
              <a:rPr lang="en">
                <a:latin typeface="Source Sans Pro"/>
              </a:rPr>
              <a:t>Giao </a:t>
            </a:r>
            <a:r>
              <a:rPr lang="en" err="1">
                <a:latin typeface="Source Sans Pro"/>
              </a:rPr>
              <a:t>diện</a:t>
            </a:r>
            <a:r>
              <a:rPr lang="en">
                <a:latin typeface="Source Sans Pro"/>
              </a:rPr>
              <a:t> đăng kí lịch làm</a:t>
            </a:r>
          </a:p>
        </p:txBody>
      </p:sp>
      <p:sp>
        <p:nvSpPr>
          <p:cNvPr id="1661" name="Google Shape;1661;p66"/>
          <p:cNvSpPr/>
          <p:nvPr/>
        </p:nvSpPr>
        <p:spPr>
          <a:xfrm>
            <a:off x="1301948" y="1123841"/>
            <a:ext cx="3558005" cy="2239025"/>
          </a:xfrm>
          <a:custGeom>
            <a:avLst/>
            <a:gdLst/>
            <a:ahLst/>
            <a:cxnLst/>
            <a:rect l="l" t="t" r="r" b="b"/>
            <a:pathLst>
              <a:path w="105142" h="89561" extrusionOk="0">
                <a:moveTo>
                  <a:pt x="0" y="1"/>
                </a:moveTo>
                <a:lnTo>
                  <a:pt x="0" y="89560"/>
                </a:lnTo>
                <a:lnTo>
                  <a:pt x="105141" y="89560"/>
                </a:lnTo>
                <a:lnTo>
                  <a:pt x="105141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66"/>
          <p:cNvGrpSpPr/>
          <p:nvPr/>
        </p:nvGrpSpPr>
        <p:grpSpPr>
          <a:xfrm>
            <a:off x="536752" y="794789"/>
            <a:ext cx="5166733" cy="3803525"/>
            <a:chOff x="1289555" y="955266"/>
            <a:chExt cx="3734700" cy="3094078"/>
          </a:xfrm>
        </p:grpSpPr>
        <p:sp>
          <p:nvSpPr>
            <p:cNvPr id="1663" name="Google Shape;1663;p66"/>
            <p:cNvSpPr/>
            <p:nvPr/>
          </p:nvSpPr>
          <p:spPr>
            <a:xfrm>
              <a:off x="2809030" y="3365578"/>
              <a:ext cx="696100" cy="508950"/>
            </a:xfrm>
            <a:custGeom>
              <a:avLst/>
              <a:gdLst/>
              <a:ahLst/>
              <a:cxnLst/>
              <a:rect l="l" t="t" r="r" b="b"/>
              <a:pathLst>
                <a:path w="27844" h="20358" extrusionOk="0">
                  <a:moveTo>
                    <a:pt x="0" y="0"/>
                  </a:moveTo>
                  <a:lnTo>
                    <a:pt x="0" y="20357"/>
                  </a:lnTo>
                  <a:lnTo>
                    <a:pt x="27844" y="20357"/>
                  </a:lnTo>
                  <a:lnTo>
                    <a:pt x="27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1289555" y="955266"/>
              <a:ext cx="3734700" cy="252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584380" y="3339278"/>
              <a:ext cx="345375" cy="84000"/>
            </a:xfrm>
            <a:custGeom>
              <a:avLst/>
              <a:gdLst/>
              <a:ahLst/>
              <a:cxnLst/>
              <a:rect l="l" t="t" r="r" b="b"/>
              <a:pathLst>
                <a:path w="13815" h="3360" extrusionOk="0">
                  <a:moveTo>
                    <a:pt x="0" y="0"/>
                  </a:moveTo>
                  <a:lnTo>
                    <a:pt x="0" y="3360"/>
                  </a:lnTo>
                  <a:lnTo>
                    <a:pt x="13814" y="3360"/>
                  </a:lnTo>
                  <a:lnTo>
                    <a:pt x="13814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1777350" y="3846544"/>
              <a:ext cx="2759100" cy="2028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66"/>
          <p:cNvSpPr/>
          <p:nvPr/>
        </p:nvSpPr>
        <p:spPr>
          <a:xfrm>
            <a:off x="5929283" y="2930363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212CA22E-906B-2EA4-8710-7846D2C97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85" y="904652"/>
            <a:ext cx="4897821" cy="27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4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6"/>
          <p:cNvSpPr txBox="1">
            <a:spLocks noGrp="1"/>
          </p:cNvSpPr>
          <p:nvPr>
            <p:ph type="title"/>
          </p:nvPr>
        </p:nvSpPr>
        <p:spPr>
          <a:xfrm>
            <a:off x="5835157" y="1126847"/>
            <a:ext cx="3042000" cy="92840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l"/>
            <a:r>
              <a:rPr lang="en">
                <a:latin typeface="Source Sans Pro"/>
              </a:rPr>
              <a:t>Giao </a:t>
            </a:r>
            <a:r>
              <a:rPr lang="en" err="1">
                <a:latin typeface="Source Sans Pro"/>
              </a:rPr>
              <a:t>diện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quản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lý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nhân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viên</a:t>
            </a:r>
          </a:p>
        </p:txBody>
      </p:sp>
      <p:sp>
        <p:nvSpPr>
          <p:cNvPr id="1661" name="Google Shape;1661;p66"/>
          <p:cNvSpPr/>
          <p:nvPr/>
        </p:nvSpPr>
        <p:spPr>
          <a:xfrm>
            <a:off x="1301948" y="1123841"/>
            <a:ext cx="3558005" cy="2239025"/>
          </a:xfrm>
          <a:custGeom>
            <a:avLst/>
            <a:gdLst/>
            <a:ahLst/>
            <a:cxnLst/>
            <a:rect l="l" t="t" r="r" b="b"/>
            <a:pathLst>
              <a:path w="105142" h="89561" extrusionOk="0">
                <a:moveTo>
                  <a:pt x="0" y="1"/>
                </a:moveTo>
                <a:lnTo>
                  <a:pt x="0" y="89560"/>
                </a:lnTo>
                <a:lnTo>
                  <a:pt x="105141" y="89560"/>
                </a:lnTo>
                <a:lnTo>
                  <a:pt x="105141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66"/>
          <p:cNvGrpSpPr/>
          <p:nvPr/>
        </p:nvGrpSpPr>
        <p:grpSpPr>
          <a:xfrm>
            <a:off x="536752" y="794789"/>
            <a:ext cx="5166733" cy="3803525"/>
            <a:chOff x="1289555" y="955266"/>
            <a:chExt cx="3734700" cy="3094078"/>
          </a:xfrm>
        </p:grpSpPr>
        <p:sp>
          <p:nvSpPr>
            <p:cNvPr id="1663" name="Google Shape;1663;p66"/>
            <p:cNvSpPr/>
            <p:nvPr/>
          </p:nvSpPr>
          <p:spPr>
            <a:xfrm>
              <a:off x="2809030" y="3365578"/>
              <a:ext cx="696100" cy="508950"/>
            </a:xfrm>
            <a:custGeom>
              <a:avLst/>
              <a:gdLst/>
              <a:ahLst/>
              <a:cxnLst/>
              <a:rect l="l" t="t" r="r" b="b"/>
              <a:pathLst>
                <a:path w="27844" h="20358" extrusionOk="0">
                  <a:moveTo>
                    <a:pt x="0" y="0"/>
                  </a:moveTo>
                  <a:lnTo>
                    <a:pt x="0" y="20357"/>
                  </a:lnTo>
                  <a:lnTo>
                    <a:pt x="27844" y="20357"/>
                  </a:lnTo>
                  <a:lnTo>
                    <a:pt x="27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1289555" y="955266"/>
              <a:ext cx="3734700" cy="252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584380" y="3339278"/>
              <a:ext cx="345375" cy="84000"/>
            </a:xfrm>
            <a:custGeom>
              <a:avLst/>
              <a:gdLst/>
              <a:ahLst/>
              <a:cxnLst/>
              <a:rect l="l" t="t" r="r" b="b"/>
              <a:pathLst>
                <a:path w="13815" h="3360" extrusionOk="0">
                  <a:moveTo>
                    <a:pt x="0" y="0"/>
                  </a:moveTo>
                  <a:lnTo>
                    <a:pt x="0" y="3360"/>
                  </a:lnTo>
                  <a:lnTo>
                    <a:pt x="13814" y="3360"/>
                  </a:lnTo>
                  <a:lnTo>
                    <a:pt x="13814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1777350" y="3846544"/>
              <a:ext cx="2759100" cy="2028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66"/>
          <p:cNvSpPr/>
          <p:nvPr/>
        </p:nvSpPr>
        <p:spPr>
          <a:xfrm>
            <a:off x="5929283" y="2930363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B6C4AB34-C545-904E-8DCE-91659A6D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7" y="891514"/>
            <a:ext cx="4917528" cy="27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8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6"/>
          <p:cNvSpPr txBox="1">
            <a:spLocks noGrp="1"/>
          </p:cNvSpPr>
          <p:nvPr>
            <p:ph type="title"/>
          </p:nvPr>
        </p:nvSpPr>
        <p:spPr>
          <a:xfrm>
            <a:off x="5835157" y="1126847"/>
            <a:ext cx="3042000" cy="92840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l"/>
            <a:r>
              <a:rPr lang="en">
                <a:latin typeface="Source Sans Pro"/>
              </a:rPr>
              <a:t>Giao </a:t>
            </a:r>
            <a:r>
              <a:rPr lang="en" err="1">
                <a:latin typeface="Source Sans Pro"/>
              </a:rPr>
              <a:t>diện</a:t>
            </a:r>
            <a:r>
              <a:rPr lang="en">
                <a:latin typeface="Source Sans Pro"/>
              </a:rPr>
              <a:t> thêm nhân viên mới</a:t>
            </a:r>
          </a:p>
        </p:txBody>
      </p:sp>
      <p:sp>
        <p:nvSpPr>
          <p:cNvPr id="1661" name="Google Shape;1661;p66"/>
          <p:cNvSpPr/>
          <p:nvPr/>
        </p:nvSpPr>
        <p:spPr>
          <a:xfrm>
            <a:off x="1301948" y="1123841"/>
            <a:ext cx="3558005" cy="2239025"/>
          </a:xfrm>
          <a:custGeom>
            <a:avLst/>
            <a:gdLst/>
            <a:ahLst/>
            <a:cxnLst/>
            <a:rect l="l" t="t" r="r" b="b"/>
            <a:pathLst>
              <a:path w="105142" h="89561" extrusionOk="0">
                <a:moveTo>
                  <a:pt x="0" y="1"/>
                </a:moveTo>
                <a:lnTo>
                  <a:pt x="0" y="89560"/>
                </a:lnTo>
                <a:lnTo>
                  <a:pt x="105141" y="89560"/>
                </a:lnTo>
                <a:lnTo>
                  <a:pt x="105141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66"/>
          <p:cNvGrpSpPr/>
          <p:nvPr/>
        </p:nvGrpSpPr>
        <p:grpSpPr>
          <a:xfrm>
            <a:off x="536752" y="794789"/>
            <a:ext cx="5166733" cy="3803525"/>
            <a:chOff x="1289555" y="955266"/>
            <a:chExt cx="3734700" cy="3094078"/>
          </a:xfrm>
        </p:grpSpPr>
        <p:sp>
          <p:nvSpPr>
            <p:cNvPr id="1663" name="Google Shape;1663;p66"/>
            <p:cNvSpPr/>
            <p:nvPr/>
          </p:nvSpPr>
          <p:spPr>
            <a:xfrm>
              <a:off x="2809030" y="3365578"/>
              <a:ext cx="696100" cy="508950"/>
            </a:xfrm>
            <a:custGeom>
              <a:avLst/>
              <a:gdLst/>
              <a:ahLst/>
              <a:cxnLst/>
              <a:rect l="l" t="t" r="r" b="b"/>
              <a:pathLst>
                <a:path w="27844" h="20358" extrusionOk="0">
                  <a:moveTo>
                    <a:pt x="0" y="0"/>
                  </a:moveTo>
                  <a:lnTo>
                    <a:pt x="0" y="20357"/>
                  </a:lnTo>
                  <a:lnTo>
                    <a:pt x="27844" y="20357"/>
                  </a:lnTo>
                  <a:lnTo>
                    <a:pt x="27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1289555" y="955266"/>
              <a:ext cx="3734700" cy="252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584380" y="3339278"/>
              <a:ext cx="345375" cy="84000"/>
            </a:xfrm>
            <a:custGeom>
              <a:avLst/>
              <a:gdLst/>
              <a:ahLst/>
              <a:cxnLst/>
              <a:rect l="l" t="t" r="r" b="b"/>
              <a:pathLst>
                <a:path w="13815" h="3360" extrusionOk="0">
                  <a:moveTo>
                    <a:pt x="0" y="0"/>
                  </a:moveTo>
                  <a:lnTo>
                    <a:pt x="0" y="3360"/>
                  </a:lnTo>
                  <a:lnTo>
                    <a:pt x="13814" y="3360"/>
                  </a:lnTo>
                  <a:lnTo>
                    <a:pt x="13814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1777350" y="3846544"/>
              <a:ext cx="2759100" cy="2028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66"/>
          <p:cNvSpPr/>
          <p:nvPr/>
        </p:nvSpPr>
        <p:spPr>
          <a:xfrm>
            <a:off x="5929283" y="2930363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C46F285D-CF37-1960-5B47-05F9A970D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7" y="878377"/>
            <a:ext cx="4904390" cy="28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51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6"/>
          <p:cNvSpPr txBox="1">
            <a:spLocks noGrp="1"/>
          </p:cNvSpPr>
          <p:nvPr>
            <p:ph type="title"/>
          </p:nvPr>
        </p:nvSpPr>
        <p:spPr>
          <a:xfrm>
            <a:off x="5835157" y="1126847"/>
            <a:ext cx="3042000" cy="92840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l"/>
            <a:r>
              <a:rPr lang="en">
                <a:latin typeface="Source Sans Pro"/>
              </a:rPr>
              <a:t>Giao </a:t>
            </a:r>
            <a:r>
              <a:rPr lang="en" err="1">
                <a:latin typeface="Source Sans Pro"/>
              </a:rPr>
              <a:t>diện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sửa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nhân</a:t>
            </a:r>
            <a:r>
              <a:rPr lang="en">
                <a:latin typeface="Source Sans Pro"/>
              </a:rPr>
              <a:t> viên</a:t>
            </a:r>
          </a:p>
        </p:txBody>
      </p:sp>
      <p:sp>
        <p:nvSpPr>
          <p:cNvPr id="1661" name="Google Shape;1661;p66"/>
          <p:cNvSpPr/>
          <p:nvPr/>
        </p:nvSpPr>
        <p:spPr>
          <a:xfrm>
            <a:off x="1301948" y="1123841"/>
            <a:ext cx="3558005" cy="2239025"/>
          </a:xfrm>
          <a:custGeom>
            <a:avLst/>
            <a:gdLst/>
            <a:ahLst/>
            <a:cxnLst/>
            <a:rect l="l" t="t" r="r" b="b"/>
            <a:pathLst>
              <a:path w="105142" h="89561" extrusionOk="0">
                <a:moveTo>
                  <a:pt x="0" y="1"/>
                </a:moveTo>
                <a:lnTo>
                  <a:pt x="0" y="89560"/>
                </a:lnTo>
                <a:lnTo>
                  <a:pt x="105141" y="89560"/>
                </a:lnTo>
                <a:lnTo>
                  <a:pt x="105141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66"/>
          <p:cNvGrpSpPr/>
          <p:nvPr/>
        </p:nvGrpSpPr>
        <p:grpSpPr>
          <a:xfrm>
            <a:off x="536752" y="794789"/>
            <a:ext cx="5166733" cy="3803525"/>
            <a:chOff x="1289555" y="955266"/>
            <a:chExt cx="3734700" cy="3094078"/>
          </a:xfrm>
        </p:grpSpPr>
        <p:sp>
          <p:nvSpPr>
            <p:cNvPr id="1663" name="Google Shape;1663;p66"/>
            <p:cNvSpPr/>
            <p:nvPr/>
          </p:nvSpPr>
          <p:spPr>
            <a:xfrm>
              <a:off x="2809030" y="3365578"/>
              <a:ext cx="696100" cy="508950"/>
            </a:xfrm>
            <a:custGeom>
              <a:avLst/>
              <a:gdLst/>
              <a:ahLst/>
              <a:cxnLst/>
              <a:rect l="l" t="t" r="r" b="b"/>
              <a:pathLst>
                <a:path w="27844" h="20358" extrusionOk="0">
                  <a:moveTo>
                    <a:pt x="0" y="0"/>
                  </a:moveTo>
                  <a:lnTo>
                    <a:pt x="0" y="20357"/>
                  </a:lnTo>
                  <a:lnTo>
                    <a:pt x="27844" y="20357"/>
                  </a:lnTo>
                  <a:lnTo>
                    <a:pt x="27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1289555" y="955266"/>
              <a:ext cx="3734700" cy="252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584380" y="3339278"/>
              <a:ext cx="345375" cy="84000"/>
            </a:xfrm>
            <a:custGeom>
              <a:avLst/>
              <a:gdLst/>
              <a:ahLst/>
              <a:cxnLst/>
              <a:rect l="l" t="t" r="r" b="b"/>
              <a:pathLst>
                <a:path w="13815" h="3360" extrusionOk="0">
                  <a:moveTo>
                    <a:pt x="0" y="0"/>
                  </a:moveTo>
                  <a:lnTo>
                    <a:pt x="0" y="3360"/>
                  </a:lnTo>
                  <a:lnTo>
                    <a:pt x="13814" y="3360"/>
                  </a:lnTo>
                  <a:lnTo>
                    <a:pt x="13814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1777350" y="3846544"/>
              <a:ext cx="2759100" cy="2028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66"/>
          <p:cNvSpPr/>
          <p:nvPr/>
        </p:nvSpPr>
        <p:spPr>
          <a:xfrm>
            <a:off x="5929283" y="2930363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Text, table&#10;&#10;Description automatically generated">
            <a:extLst>
              <a:ext uri="{FF2B5EF4-FFF2-40B4-BE49-F238E27FC236}">
                <a16:creationId xmlns:a16="http://schemas.microsoft.com/office/drawing/2014/main" id="{F22F6AA5-6E62-AD72-7CFA-AA7CA5CA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1" y="871807"/>
            <a:ext cx="4963511" cy="27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82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6"/>
          <p:cNvSpPr txBox="1">
            <a:spLocks noGrp="1"/>
          </p:cNvSpPr>
          <p:nvPr>
            <p:ph type="title"/>
          </p:nvPr>
        </p:nvSpPr>
        <p:spPr>
          <a:xfrm>
            <a:off x="5835157" y="1126847"/>
            <a:ext cx="3042000" cy="92840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l"/>
            <a:r>
              <a:rPr lang="en">
                <a:latin typeface="Source Sans Pro"/>
              </a:rPr>
              <a:t>Giao </a:t>
            </a:r>
            <a:r>
              <a:rPr lang="en" err="1">
                <a:latin typeface="Source Sans Pro"/>
              </a:rPr>
              <a:t>diện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quản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lý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món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ăn</a:t>
            </a:r>
          </a:p>
        </p:txBody>
      </p:sp>
      <p:sp>
        <p:nvSpPr>
          <p:cNvPr id="1661" name="Google Shape;1661;p66"/>
          <p:cNvSpPr/>
          <p:nvPr/>
        </p:nvSpPr>
        <p:spPr>
          <a:xfrm>
            <a:off x="1301948" y="1123841"/>
            <a:ext cx="3558005" cy="2239025"/>
          </a:xfrm>
          <a:custGeom>
            <a:avLst/>
            <a:gdLst/>
            <a:ahLst/>
            <a:cxnLst/>
            <a:rect l="l" t="t" r="r" b="b"/>
            <a:pathLst>
              <a:path w="105142" h="89561" extrusionOk="0">
                <a:moveTo>
                  <a:pt x="0" y="1"/>
                </a:moveTo>
                <a:lnTo>
                  <a:pt x="0" y="89560"/>
                </a:lnTo>
                <a:lnTo>
                  <a:pt x="105141" y="89560"/>
                </a:lnTo>
                <a:lnTo>
                  <a:pt x="105141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66"/>
          <p:cNvGrpSpPr/>
          <p:nvPr/>
        </p:nvGrpSpPr>
        <p:grpSpPr>
          <a:xfrm>
            <a:off x="536752" y="794789"/>
            <a:ext cx="5166733" cy="3803525"/>
            <a:chOff x="1289555" y="955266"/>
            <a:chExt cx="3734700" cy="3094078"/>
          </a:xfrm>
        </p:grpSpPr>
        <p:sp>
          <p:nvSpPr>
            <p:cNvPr id="1663" name="Google Shape;1663;p66"/>
            <p:cNvSpPr/>
            <p:nvPr/>
          </p:nvSpPr>
          <p:spPr>
            <a:xfrm>
              <a:off x="2809030" y="3365578"/>
              <a:ext cx="696100" cy="508950"/>
            </a:xfrm>
            <a:custGeom>
              <a:avLst/>
              <a:gdLst/>
              <a:ahLst/>
              <a:cxnLst/>
              <a:rect l="l" t="t" r="r" b="b"/>
              <a:pathLst>
                <a:path w="27844" h="20358" extrusionOk="0">
                  <a:moveTo>
                    <a:pt x="0" y="0"/>
                  </a:moveTo>
                  <a:lnTo>
                    <a:pt x="0" y="20357"/>
                  </a:lnTo>
                  <a:lnTo>
                    <a:pt x="27844" y="20357"/>
                  </a:lnTo>
                  <a:lnTo>
                    <a:pt x="27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1289555" y="955266"/>
              <a:ext cx="3734700" cy="252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584380" y="3339278"/>
              <a:ext cx="345375" cy="84000"/>
            </a:xfrm>
            <a:custGeom>
              <a:avLst/>
              <a:gdLst/>
              <a:ahLst/>
              <a:cxnLst/>
              <a:rect l="l" t="t" r="r" b="b"/>
              <a:pathLst>
                <a:path w="13815" h="3360" extrusionOk="0">
                  <a:moveTo>
                    <a:pt x="0" y="0"/>
                  </a:moveTo>
                  <a:lnTo>
                    <a:pt x="0" y="3360"/>
                  </a:lnTo>
                  <a:lnTo>
                    <a:pt x="13814" y="3360"/>
                  </a:lnTo>
                  <a:lnTo>
                    <a:pt x="13814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1777350" y="3846544"/>
              <a:ext cx="2759100" cy="2028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66"/>
          <p:cNvSpPr/>
          <p:nvPr/>
        </p:nvSpPr>
        <p:spPr>
          <a:xfrm>
            <a:off x="5929283" y="2930363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18A37E50-6167-D094-89A3-18A8D984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8" y="917790"/>
            <a:ext cx="4878113" cy="271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9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1"/>
          <p:cNvSpPr txBox="1">
            <a:spLocks noGrp="1"/>
          </p:cNvSpPr>
          <p:nvPr>
            <p:ph type="title"/>
          </p:nvPr>
        </p:nvSpPr>
        <p:spPr>
          <a:xfrm>
            <a:off x="627850" y="2248646"/>
            <a:ext cx="315167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Giới thiệu đề tài</a:t>
            </a:r>
            <a:endParaRPr lang="en-US" sz="2800" b="1"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1063" name="Google Shape;1063;p51"/>
          <p:cNvSpPr txBox="1">
            <a:spLocks noGrp="1"/>
          </p:cNvSpPr>
          <p:nvPr>
            <p:ph type="title" idx="2"/>
          </p:nvPr>
        </p:nvSpPr>
        <p:spPr>
          <a:xfrm>
            <a:off x="1757896" y="1581489"/>
            <a:ext cx="697232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65" name="Google Shape;1065;p51"/>
          <p:cNvSpPr txBox="1">
            <a:spLocks noGrp="1"/>
          </p:cNvSpPr>
          <p:nvPr>
            <p:ph type="title" idx="3"/>
          </p:nvPr>
        </p:nvSpPr>
        <p:spPr>
          <a:xfrm>
            <a:off x="4525901" y="2261875"/>
            <a:ext cx="4145280" cy="320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err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Đặc</a:t>
            </a: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 </a:t>
            </a:r>
            <a:r>
              <a:rPr lang="en-US" sz="2800" b="1" err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tả</a:t>
            </a: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 </a:t>
            </a:r>
            <a:r>
              <a:rPr lang="en-US" sz="2800" b="1" err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yêu</a:t>
            </a: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 </a:t>
            </a:r>
            <a:r>
              <a:rPr lang="en-US" sz="2800" b="1" err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cầu</a:t>
            </a: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 </a:t>
            </a:r>
            <a:r>
              <a:rPr lang="en-US" sz="2800" b="1" err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bài</a:t>
            </a: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 </a:t>
            </a:r>
            <a:r>
              <a:rPr lang="en-US" sz="2800" b="1" err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toán</a:t>
            </a:r>
          </a:p>
        </p:txBody>
      </p:sp>
      <p:sp>
        <p:nvSpPr>
          <p:cNvPr id="1066" name="Google Shape;1066;p51"/>
          <p:cNvSpPr txBox="1">
            <a:spLocks noGrp="1"/>
          </p:cNvSpPr>
          <p:nvPr>
            <p:ph type="title" idx="4"/>
          </p:nvPr>
        </p:nvSpPr>
        <p:spPr>
          <a:xfrm>
            <a:off x="6103645" y="158148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69" name="Google Shape;1069;p51"/>
          <p:cNvSpPr txBox="1">
            <a:spLocks noGrp="1"/>
          </p:cNvSpPr>
          <p:nvPr>
            <p:ph type="title" idx="7"/>
          </p:nvPr>
        </p:nvSpPr>
        <p:spPr>
          <a:xfrm>
            <a:off x="1758652" y="324343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71" name="Google Shape;1071;p51"/>
          <p:cNvSpPr txBox="1">
            <a:spLocks noGrp="1"/>
          </p:cNvSpPr>
          <p:nvPr>
            <p:ph type="title" idx="9"/>
          </p:nvPr>
        </p:nvSpPr>
        <p:spPr>
          <a:xfrm>
            <a:off x="671127" y="3833479"/>
            <a:ext cx="3224689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Thiết kế giao diệ</a:t>
            </a: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n</a:t>
            </a:r>
          </a:p>
        </p:txBody>
      </p:sp>
      <p:sp>
        <p:nvSpPr>
          <p:cNvPr id="1072" name="Google Shape;1072;p51"/>
          <p:cNvSpPr txBox="1">
            <a:spLocks noGrp="1"/>
          </p:cNvSpPr>
          <p:nvPr>
            <p:ph type="title" idx="13"/>
          </p:nvPr>
        </p:nvSpPr>
        <p:spPr>
          <a:xfrm>
            <a:off x="6102706" y="3242917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74" name="Google Shape;1074;p51"/>
          <p:cNvSpPr txBox="1">
            <a:spLocks noGrp="1"/>
          </p:cNvSpPr>
          <p:nvPr>
            <p:ph type="title" idx="15"/>
          </p:nvPr>
        </p:nvSpPr>
        <p:spPr>
          <a:xfrm>
            <a:off x="5731937" y="3831788"/>
            <a:ext cx="22065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 b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Kết </a:t>
            </a:r>
            <a:r>
              <a:rPr lang="en" sz="2800" b="1" err="1"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rPr>
              <a:t>luận</a:t>
            </a:r>
            <a:endParaRPr lang="en-US" sz="2800" b="1" err="1"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1080" name="Google Shape;1080;p51"/>
          <p:cNvSpPr txBox="1">
            <a:spLocks noGrp="1"/>
          </p:cNvSpPr>
          <p:nvPr>
            <p:ph type="title" idx="21"/>
          </p:nvPr>
        </p:nvSpPr>
        <p:spPr>
          <a:xfrm>
            <a:off x="627850" y="776313"/>
            <a:ext cx="779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err="1">
                <a:latin typeface="Source Sans Pro"/>
              </a:rPr>
              <a:t>Nội</a:t>
            </a:r>
            <a:r>
              <a:rPr lang="en" b="1">
                <a:latin typeface="Source Sans Pro"/>
              </a:rPr>
              <a:t> dung</a:t>
            </a:r>
            <a:endParaRPr lang="en-US" b="1">
              <a:latin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6"/>
          <p:cNvSpPr txBox="1">
            <a:spLocks noGrp="1"/>
          </p:cNvSpPr>
          <p:nvPr>
            <p:ph type="title"/>
          </p:nvPr>
        </p:nvSpPr>
        <p:spPr>
          <a:xfrm>
            <a:off x="5835157" y="1126847"/>
            <a:ext cx="3042000" cy="92840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l"/>
            <a:r>
              <a:rPr lang="en">
                <a:latin typeface="Source Sans Pro"/>
              </a:rPr>
              <a:t>Giao </a:t>
            </a:r>
            <a:r>
              <a:rPr lang="en" err="1">
                <a:latin typeface="Source Sans Pro"/>
              </a:rPr>
              <a:t>diện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thêm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món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ăn</a:t>
            </a:r>
          </a:p>
        </p:txBody>
      </p:sp>
      <p:sp>
        <p:nvSpPr>
          <p:cNvPr id="1661" name="Google Shape;1661;p66"/>
          <p:cNvSpPr/>
          <p:nvPr/>
        </p:nvSpPr>
        <p:spPr>
          <a:xfrm>
            <a:off x="1301948" y="1123841"/>
            <a:ext cx="3558005" cy="2239025"/>
          </a:xfrm>
          <a:custGeom>
            <a:avLst/>
            <a:gdLst/>
            <a:ahLst/>
            <a:cxnLst/>
            <a:rect l="l" t="t" r="r" b="b"/>
            <a:pathLst>
              <a:path w="105142" h="89561" extrusionOk="0">
                <a:moveTo>
                  <a:pt x="0" y="1"/>
                </a:moveTo>
                <a:lnTo>
                  <a:pt x="0" y="89560"/>
                </a:lnTo>
                <a:lnTo>
                  <a:pt x="105141" y="89560"/>
                </a:lnTo>
                <a:lnTo>
                  <a:pt x="105141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66"/>
          <p:cNvGrpSpPr/>
          <p:nvPr/>
        </p:nvGrpSpPr>
        <p:grpSpPr>
          <a:xfrm>
            <a:off x="536752" y="794789"/>
            <a:ext cx="5166733" cy="3803525"/>
            <a:chOff x="1289555" y="955266"/>
            <a:chExt cx="3734700" cy="3094078"/>
          </a:xfrm>
        </p:grpSpPr>
        <p:sp>
          <p:nvSpPr>
            <p:cNvPr id="1663" name="Google Shape;1663;p66"/>
            <p:cNvSpPr/>
            <p:nvPr/>
          </p:nvSpPr>
          <p:spPr>
            <a:xfrm>
              <a:off x="2809030" y="3365578"/>
              <a:ext cx="696100" cy="508950"/>
            </a:xfrm>
            <a:custGeom>
              <a:avLst/>
              <a:gdLst/>
              <a:ahLst/>
              <a:cxnLst/>
              <a:rect l="l" t="t" r="r" b="b"/>
              <a:pathLst>
                <a:path w="27844" h="20358" extrusionOk="0">
                  <a:moveTo>
                    <a:pt x="0" y="0"/>
                  </a:moveTo>
                  <a:lnTo>
                    <a:pt x="0" y="20357"/>
                  </a:lnTo>
                  <a:lnTo>
                    <a:pt x="27844" y="20357"/>
                  </a:lnTo>
                  <a:lnTo>
                    <a:pt x="27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1289555" y="955266"/>
              <a:ext cx="3734700" cy="252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584380" y="3339278"/>
              <a:ext cx="345375" cy="84000"/>
            </a:xfrm>
            <a:custGeom>
              <a:avLst/>
              <a:gdLst/>
              <a:ahLst/>
              <a:cxnLst/>
              <a:rect l="l" t="t" r="r" b="b"/>
              <a:pathLst>
                <a:path w="13815" h="3360" extrusionOk="0">
                  <a:moveTo>
                    <a:pt x="0" y="0"/>
                  </a:moveTo>
                  <a:lnTo>
                    <a:pt x="0" y="3360"/>
                  </a:lnTo>
                  <a:lnTo>
                    <a:pt x="13814" y="3360"/>
                  </a:lnTo>
                  <a:lnTo>
                    <a:pt x="13814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1777350" y="3846544"/>
              <a:ext cx="2759100" cy="2028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66"/>
          <p:cNvSpPr/>
          <p:nvPr/>
        </p:nvSpPr>
        <p:spPr>
          <a:xfrm>
            <a:off x="5929283" y="2930363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987C4A2-CE47-458D-2799-8331BD382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8" y="911221"/>
            <a:ext cx="4891251" cy="271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83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6"/>
          <p:cNvSpPr txBox="1">
            <a:spLocks noGrp="1"/>
          </p:cNvSpPr>
          <p:nvPr>
            <p:ph type="title"/>
          </p:nvPr>
        </p:nvSpPr>
        <p:spPr>
          <a:xfrm>
            <a:off x="5835157" y="1126847"/>
            <a:ext cx="3042000" cy="92840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l"/>
            <a:r>
              <a:rPr lang="en">
                <a:latin typeface="Source Sans Pro"/>
              </a:rPr>
              <a:t>Giao </a:t>
            </a:r>
            <a:r>
              <a:rPr lang="en" err="1">
                <a:latin typeface="Source Sans Pro"/>
              </a:rPr>
              <a:t>diện</a:t>
            </a:r>
            <a:r>
              <a:rPr lang="en">
                <a:latin typeface="Source Sans Pro"/>
              </a:rPr>
              <a:t> sửa </a:t>
            </a:r>
            <a:r>
              <a:rPr lang="en" err="1">
                <a:latin typeface="Source Sans Pro"/>
              </a:rPr>
              <a:t>món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ăn</a:t>
            </a:r>
            <a:endParaRPr lang="en">
              <a:latin typeface="Source Sans Pro"/>
            </a:endParaRPr>
          </a:p>
        </p:txBody>
      </p:sp>
      <p:sp>
        <p:nvSpPr>
          <p:cNvPr id="1661" name="Google Shape;1661;p66"/>
          <p:cNvSpPr/>
          <p:nvPr/>
        </p:nvSpPr>
        <p:spPr>
          <a:xfrm>
            <a:off x="1301948" y="1123841"/>
            <a:ext cx="3558005" cy="2239025"/>
          </a:xfrm>
          <a:custGeom>
            <a:avLst/>
            <a:gdLst/>
            <a:ahLst/>
            <a:cxnLst/>
            <a:rect l="l" t="t" r="r" b="b"/>
            <a:pathLst>
              <a:path w="105142" h="89561" extrusionOk="0">
                <a:moveTo>
                  <a:pt x="0" y="1"/>
                </a:moveTo>
                <a:lnTo>
                  <a:pt x="0" y="89560"/>
                </a:lnTo>
                <a:lnTo>
                  <a:pt x="105141" y="89560"/>
                </a:lnTo>
                <a:lnTo>
                  <a:pt x="105141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66"/>
          <p:cNvGrpSpPr/>
          <p:nvPr/>
        </p:nvGrpSpPr>
        <p:grpSpPr>
          <a:xfrm>
            <a:off x="536752" y="794789"/>
            <a:ext cx="5166733" cy="3803525"/>
            <a:chOff x="1289555" y="955266"/>
            <a:chExt cx="3734700" cy="3094078"/>
          </a:xfrm>
        </p:grpSpPr>
        <p:sp>
          <p:nvSpPr>
            <p:cNvPr id="1663" name="Google Shape;1663;p66"/>
            <p:cNvSpPr/>
            <p:nvPr/>
          </p:nvSpPr>
          <p:spPr>
            <a:xfrm>
              <a:off x="2809030" y="3365578"/>
              <a:ext cx="696100" cy="508950"/>
            </a:xfrm>
            <a:custGeom>
              <a:avLst/>
              <a:gdLst/>
              <a:ahLst/>
              <a:cxnLst/>
              <a:rect l="l" t="t" r="r" b="b"/>
              <a:pathLst>
                <a:path w="27844" h="20358" extrusionOk="0">
                  <a:moveTo>
                    <a:pt x="0" y="0"/>
                  </a:moveTo>
                  <a:lnTo>
                    <a:pt x="0" y="20357"/>
                  </a:lnTo>
                  <a:lnTo>
                    <a:pt x="27844" y="20357"/>
                  </a:lnTo>
                  <a:lnTo>
                    <a:pt x="27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1289555" y="955266"/>
              <a:ext cx="3734700" cy="252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584380" y="3339278"/>
              <a:ext cx="345375" cy="84000"/>
            </a:xfrm>
            <a:custGeom>
              <a:avLst/>
              <a:gdLst/>
              <a:ahLst/>
              <a:cxnLst/>
              <a:rect l="l" t="t" r="r" b="b"/>
              <a:pathLst>
                <a:path w="13815" h="3360" extrusionOk="0">
                  <a:moveTo>
                    <a:pt x="0" y="0"/>
                  </a:moveTo>
                  <a:lnTo>
                    <a:pt x="0" y="3360"/>
                  </a:lnTo>
                  <a:lnTo>
                    <a:pt x="13814" y="3360"/>
                  </a:lnTo>
                  <a:lnTo>
                    <a:pt x="13814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1777350" y="3846544"/>
              <a:ext cx="2759100" cy="2028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66"/>
          <p:cNvSpPr/>
          <p:nvPr/>
        </p:nvSpPr>
        <p:spPr>
          <a:xfrm>
            <a:off x="5929283" y="2930363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9FAD28-C8E9-EC79-417A-653DB77A4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85" y="930928"/>
            <a:ext cx="4864976" cy="265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51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66"/>
          <p:cNvSpPr txBox="1">
            <a:spLocks noGrp="1"/>
          </p:cNvSpPr>
          <p:nvPr>
            <p:ph type="title"/>
          </p:nvPr>
        </p:nvSpPr>
        <p:spPr>
          <a:xfrm>
            <a:off x="5835157" y="1126847"/>
            <a:ext cx="3042000" cy="928406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algn="l"/>
            <a:r>
              <a:rPr lang="en">
                <a:latin typeface="Source Sans Pro"/>
              </a:rPr>
              <a:t>Giao </a:t>
            </a:r>
            <a:r>
              <a:rPr lang="en" err="1">
                <a:latin typeface="Source Sans Pro"/>
              </a:rPr>
              <a:t>diện</a:t>
            </a:r>
            <a:r>
              <a:rPr lang="en">
                <a:latin typeface="Source Sans Pro"/>
              </a:rPr>
              <a:t> </a:t>
            </a:r>
            <a:r>
              <a:rPr lang="en" err="1">
                <a:latin typeface="Source Sans Pro"/>
              </a:rPr>
              <a:t>đặt</a:t>
            </a:r>
            <a:r>
              <a:rPr lang="en">
                <a:latin typeface="Source Sans Pro"/>
              </a:rPr>
              <a:t> </a:t>
            </a:r>
            <a:r>
              <a:rPr lang="en" err="1">
                <a:latin typeface="Source Sans Pro"/>
              </a:rPr>
              <a:t>bàn</a:t>
            </a:r>
          </a:p>
        </p:txBody>
      </p:sp>
      <p:sp>
        <p:nvSpPr>
          <p:cNvPr id="1661" name="Google Shape;1661;p66"/>
          <p:cNvSpPr/>
          <p:nvPr/>
        </p:nvSpPr>
        <p:spPr>
          <a:xfrm>
            <a:off x="1301948" y="1123841"/>
            <a:ext cx="3558005" cy="2239025"/>
          </a:xfrm>
          <a:custGeom>
            <a:avLst/>
            <a:gdLst/>
            <a:ahLst/>
            <a:cxnLst/>
            <a:rect l="l" t="t" r="r" b="b"/>
            <a:pathLst>
              <a:path w="105142" h="89561" extrusionOk="0">
                <a:moveTo>
                  <a:pt x="0" y="1"/>
                </a:moveTo>
                <a:lnTo>
                  <a:pt x="0" y="89560"/>
                </a:lnTo>
                <a:lnTo>
                  <a:pt x="105141" y="89560"/>
                </a:lnTo>
                <a:lnTo>
                  <a:pt x="105141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66"/>
          <p:cNvGrpSpPr/>
          <p:nvPr/>
        </p:nvGrpSpPr>
        <p:grpSpPr>
          <a:xfrm>
            <a:off x="536752" y="794789"/>
            <a:ext cx="5166733" cy="3803525"/>
            <a:chOff x="1289555" y="955266"/>
            <a:chExt cx="3734700" cy="3094078"/>
          </a:xfrm>
        </p:grpSpPr>
        <p:sp>
          <p:nvSpPr>
            <p:cNvPr id="1663" name="Google Shape;1663;p66"/>
            <p:cNvSpPr/>
            <p:nvPr/>
          </p:nvSpPr>
          <p:spPr>
            <a:xfrm>
              <a:off x="2809030" y="3365578"/>
              <a:ext cx="696100" cy="508950"/>
            </a:xfrm>
            <a:custGeom>
              <a:avLst/>
              <a:gdLst/>
              <a:ahLst/>
              <a:cxnLst/>
              <a:rect l="l" t="t" r="r" b="b"/>
              <a:pathLst>
                <a:path w="27844" h="20358" extrusionOk="0">
                  <a:moveTo>
                    <a:pt x="0" y="0"/>
                  </a:moveTo>
                  <a:lnTo>
                    <a:pt x="0" y="20357"/>
                  </a:lnTo>
                  <a:lnTo>
                    <a:pt x="27844" y="20357"/>
                  </a:lnTo>
                  <a:lnTo>
                    <a:pt x="27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1289555" y="955266"/>
              <a:ext cx="3734700" cy="25281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4584380" y="3339278"/>
              <a:ext cx="345375" cy="84000"/>
            </a:xfrm>
            <a:custGeom>
              <a:avLst/>
              <a:gdLst/>
              <a:ahLst/>
              <a:cxnLst/>
              <a:rect l="l" t="t" r="r" b="b"/>
              <a:pathLst>
                <a:path w="13815" h="3360" extrusionOk="0">
                  <a:moveTo>
                    <a:pt x="0" y="0"/>
                  </a:moveTo>
                  <a:lnTo>
                    <a:pt x="0" y="3360"/>
                  </a:lnTo>
                  <a:lnTo>
                    <a:pt x="13814" y="3360"/>
                  </a:lnTo>
                  <a:lnTo>
                    <a:pt x="13814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1777350" y="3846544"/>
              <a:ext cx="2759100" cy="2028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66"/>
          <p:cNvSpPr/>
          <p:nvPr/>
        </p:nvSpPr>
        <p:spPr>
          <a:xfrm>
            <a:off x="5929283" y="2930363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B2B0430E-481D-098D-3561-741C8CB60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8" y="924359"/>
            <a:ext cx="4897820" cy="27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88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5"/>
          <p:cNvSpPr txBox="1">
            <a:spLocks noGrp="1"/>
          </p:cNvSpPr>
          <p:nvPr>
            <p:ph type="title"/>
          </p:nvPr>
        </p:nvSpPr>
        <p:spPr>
          <a:xfrm>
            <a:off x="1143739" y="2720574"/>
            <a:ext cx="3313657" cy="13674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400" b="1" err="1">
                <a:latin typeface="Source Sans Pro"/>
              </a:rPr>
              <a:t>Kết</a:t>
            </a:r>
            <a:r>
              <a:rPr lang="en-US" sz="5400" b="1">
                <a:latin typeface="Source Sans Pro"/>
              </a:rPr>
              <a:t> </a:t>
            </a:r>
            <a:r>
              <a:rPr lang="en-US" sz="5400" b="1" err="1">
                <a:latin typeface="Source Sans Pro"/>
              </a:rPr>
              <a:t>luận</a:t>
            </a:r>
          </a:p>
        </p:txBody>
      </p:sp>
      <p:sp>
        <p:nvSpPr>
          <p:cNvPr id="1227" name="Google Shape;1227;p55"/>
          <p:cNvSpPr txBox="1">
            <a:spLocks noGrp="1"/>
          </p:cNvSpPr>
          <p:nvPr>
            <p:ph type="title" idx="2"/>
          </p:nvPr>
        </p:nvSpPr>
        <p:spPr>
          <a:xfrm>
            <a:off x="1143739" y="1889710"/>
            <a:ext cx="1189800" cy="9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29" name="Google Shape;1229;p55"/>
          <p:cNvSpPr/>
          <p:nvPr/>
        </p:nvSpPr>
        <p:spPr>
          <a:xfrm>
            <a:off x="3099516" y="598573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55"/>
          <p:cNvSpPr/>
          <p:nvPr/>
        </p:nvSpPr>
        <p:spPr>
          <a:xfrm>
            <a:off x="3423766" y="225513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55"/>
          <p:cNvSpPr/>
          <p:nvPr/>
        </p:nvSpPr>
        <p:spPr>
          <a:xfrm>
            <a:off x="7803991" y="225513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55"/>
          <p:cNvSpPr/>
          <p:nvPr/>
        </p:nvSpPr>
        <p:spPr>
          <a:xfrm>
            <a:off x="7523291" y="376366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55"/>
          <p:cNvSpPr/>
          <p:nvPr/>
        </p:nvSpPr>
        <p:spPr>
          <a:xfrm>
            <a:off x="6141466" y="377848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4" name="Google Shape;1234;p55"/>
          <p:cNvGrpSpPr/>
          <p:nvPr/>
        </p:nvGrpSpPr>
        <p:grpSpPr>
          <a:xfrm>
            <a:off x="444203" y="1533468"/>
            <a:ext cx="551596" cy="551596"/>
            <a:chOff x="623500" y="261050"/>
            <a:chExt cx="935225" cy="935225"/>
          </a:xfrm>
        </p:grpSpPr>
        <p:sp>
          <p:nvSpPr>
            <p:cNvPr id="1235" name="Google Shape;1235;p55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392"/>
                  </a:moveTo>
                  <a:cubicBezTo>
                    <a:pt x="28802" y="392"/>
                    <a:pt x="37017" y="8607"/>
                    <a:pt x="37017" y="18698"/>
                  </a:cubicBezTo>
                  <a:cubicBezTo>
                    <a:pt x="37017" y="28802"/>
                    <a:pt x="28802" y="37004"/>
                    <a:pt x="18712" y="37004"/>
                  </a:cubicBezTo>
                  <a:cubicBezTo>
                    <a:pt x="8607" y="37004"/>
                    <a:pt x="405" y="28802"/>
                    <a:pt x="405" y="18698"/>
                  </a:cubicBezTo>
                  <a:cubicBezTo>
                    <a:pt x="405" y="8607"/>
                    <a:pt x="8607" y="392"/>
                    <a:pt x="18712" y="392"/>
                  </a:cubicBezTo>
                  <a:close/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759425" y="396625"/>
              <a:ext cx="663725" cy="663725"/>
            </a:xfrm>
            <a:custGeom>
              <a:avLst/>
              <a:gdLst/>
              <a:ahLst/>
              <a:cxnLst/>
              <a:rect l="l" t="t" r="r" b="b"/>
              <a:pathLst>
                <a:path w="26549" h="26549" extrusionOk="0">
                  <a:moveTo>
                    <a:pt x="13275" y="405"/>
                  </a:moveTo>
                  <a:cubicBezTo>
                    <a:pt x="20370" y="405"/>
                    <a:pt x="26144" y="6179"/>
                    <a:pt x="26144" y="13275"/>
                  </a:cubicBezTo>
                  <a:cubicBezTo>
                    <a:pt x="26144" y="20384"/>
                    <a:pt x="20370" y="26158"/>
                    <a:pt x="13275" y="26158"/>
                  </a:cubicBezTo>
                  <a:cubicBezTo>
                    <a:pt x="6165" y="26158"/>
                    <a:pt x="391" y="20384"/>
                    <a:pt x="391" y="13275"/>
                  </a:cubicBezTo>
                  <a:cubicBezTo>
                    <a:pt x="391" y="6179"/>
                    <a:pt x="6165" y="405"/>
                    <a:pt x="13275" y="405"/>
                  </a:cubicBezTo>
                  <a:close/>
                  <a:moveTo>
                    <a:pt x="13275" y="0"/>
                  </a:moveTo>
                  <a:cubicBezTo>
                    <a:pt x="11480" y="0"/>
                    <a:pt x="9740" y="351"/>
                    <a:pt x="8107" y="1053"/>
                  </a:cubicBezTo>
                  <a:cubicBezTo>
                    <a:pt x="6516" y="1714"/>
                    <a:pt x="5100" y="2671"/>
                    <a:pt x="3886" y="3899"/>
                  </a:cubicBezTo>
                  <a:cubicBezTo>
                    <a:pt x="2658" y="5114"/>
                    <a:pt x="1700" y="6530"/>
                    <a:pt x="1039" y="8108"/>
                  </a:cubicBezTo>
                  <a:cubicBezTo>
                    <a:pt x="351" y="9754"/>
                    <a:pt x="1" y="11494"/>
                    <a:pt x="1" y="13275"/>
                  </a:cubicBezTo>
                  <a:cubicBezTo>
                    <a:pt x="1" y="15069"/>
                    <a:pt x="351" y="16809"/>
                    <a:pt x="1039" y="18442"/>
                  </a:cubicBezTo>
                  <a:cubicBezTo>
                    <a:pt x="1700" y="20034"/>
                    <a:pt x="2658" y="21449"/>
                    <a:pt x="3886" y="22664"/>
                  </a:cubicBezTo>
                  <a:cubicBezTo>
                    <a:pt x="5100" y="23892"/>
                    <a:pt x="6516" y="24849"/>
                    <a:pt x="8107" y="25511"/>
                  </a:cubicBezTo>
                  <a:cubicBezTo>
                    <a:pt x="9740" y="26198"/>
                    <a:pt x="11480" y="26549"/>
                    <a:pt x="13275" y="26549"/>
                  </a:cubicBezTo>
                  <a:cubicBezTo>
                    <a:pt x="15055" y="26549"/>
                    <a:pt x="16795" y="26198"/>
                    <a:pt x="18441" y="25511"/>
                  </a:cubicBezTo>
                  <a:cubicBezTo>
                    <a:pt x="20020" y="24849"/>
                    <a:pt x="21436" y="23892"/>
                    <a:pt x="22664" y="22664"/>
                  </a:cubicBezTo>
                  <a:cubicBezTo>
                    <a:pt x="23878" y="21449"/>
                    <a:pt x="24835" y="20034"/>
                    <a:pt x="25497" y="18442"/>
                  </a:cubicBezTo>
                  <a:cubicBezTo>
                    <a:pt x="26198" y="16809"/>
                    <a:pt x="26549" y="15069"/>
                    <a:pt x="26549" y="13275"/>
                  </a:cubicBezTo>
                  <a:cubicBezTo>
                    <a:pt x="26549" y="11494"/>
                    <a:pt x="26198" y="9754"/>
                    <a:pt x="25497" y="8108"/>
                  </a:cubicBezTo>
                  <a:cubicBezTo>
                    <a:pt x="24835" y="6530"/>
                    <a:pt x="23878" y="5114"/>
                    <a:pt x="22664" y="3899"/>
                  </a:cubicBezTo>
                  <a:cubicBezTo>
                    <a:pt x="21436" y="2671"/>
                    <a:pt x="20020" y="1714"/>
                    <a:pt x="18441" y="1053"/>
                  </a:cubicBezTo>
                  <a:cubicBezTo>
                    <a:pt x="16795" y="351"/>
                    <a:pt x="15055" y="0"/>
                    <a:pt x="132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5"/>
            <p:cNvSpPr/>
            <p:nvPr/>
          </p:nvSpPr>
          <p:spPr>
            <a:xfrm>
              <a:off x="843075" y="480600"/>
              <a:ext cx="496100" cy="496125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55"/>
          <p:cNvGrpSpPr/>
          <p:nvPr/>
        </p:nvGrpSpPr>
        <p:grpSpPr>
          <a:xfrm>
            <a:off x="4457396" y="1542592"/>
            <a:ext cx="621656" cy="1108545"/>
            <a:chOff x="3548338" y="1186125"/>
            <a:chExt cx="345000" cy="615175"/>
          </a:xfrm>
        </p:grpSpPr>
        <p:sp>
          <p:nvSpPr>
            <p:cNvPr id="1240" name="Google Shape;1240;p55"/>
            <p:cNvSpPr/>
            <p:nvPr/>
          </p:nvSpPr>
          <p:spPr>
            <a:xfrm>
              <a:off x="3548338" y="1186125"/>
              <a:ext cx="345000" cy="68500"/>
            </a:xfrm>
            <a:custGeom>
              <a:avLst/>
              <a:gdLst/>
              <a:ahLst/>
              <a:cxnLst/>
              <a:rect l="l" t="t" r="r" b="b"/>
              <a:pathLst>
                <a:path w="13800" h="2740" extrusionOk="0">
                  <a:moveTo>
                    <a:pt x="0" y="0"/>
                  </a:moveTo>
                  <a:lnTo>
                    <a:pt x="0" y="2739"/>
                  </a:lnTo>
                  <a:lnTo>
                    <a:pt x="13800" y="2739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3548338" y="1732475"/>
              <a:ext cx="345000" cy="68825"/>
            </a:xfrm>
            <a:custGeom>
              <a:avLst/>
              <a:gdLst/>
              <a:ahLst/>
              <a:cxnLst/>
              <a:rect l="l" t="t" r="r" b="b"/>
              <a:pathLst>
                <a:path w="13800" h="2753" extrusionOk="0">
                  <a:moveTo>
                    <a:pt x="0" y="0"/>
                  </a:moveTo>
                  <a:lnTo>
                    <a:pt x="0" y="2752"/>
                  </a:lnTo>
                  <a:lnTo>
                    <a:pt x="13800" y="2752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3582063" y="1254600"/>
              <a:ext cx="277550" cy="477900"/>
            </a:xfrm>
            <a:custGeom>
              <a:avLst/>
              <a:gdLst/>
              <a:ahLst/>
              <a:cxnLst/>
              <a:rect l="l" t="t" r="r" b="b"/>
              <a:pathLst>
                <a:path w="11102" h="19116" extrusionOk="0">
                  <a:moveTo>
                    <a:pt x="0" y="0"/>
                  </a:moveTo>
                  <a:lnTo>
                    <a:pt x="0" y="5343"/>
                  </a:lnTo>
                  <a:lnTo>
                    <a:pt x="3628" y="8836"/>
                  </a:lnTo>
                  <a:lnTo>
                    <a:pt x="3628" y="10280"/>
                  </a:lnTo>
                  <a:lnTo>
                    <a:pt x="0" y="13787"/>
                  </a:lnTo>
                  <a:lnTo>
                    <a:pt x="0" y="19115"/>
                  </a:lnTo>
                  <a:lnTo>
                    <a:pt x="11102" y="19115"/>
                  </a:lnTo>
                  <a:lnTo>
                    <a:pt x="11102" y="13787"/>
                  </a:lnTo>
                  <a:lnTo>
                    <a:pt x="7474" y="10280"/>
                  </a:lnTo>
                  <a:lnTo>
                    <a:pt x="7474" y="8836"/>
                  </a:lnTo>
                  <a:lnTo>
                    <a:pt x="11102" y="5343"/>
                  </a:lnTo>
                  <a:lnTo>
                    <a:pt x="11102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3588113" y="1618825"/>
              <a:ext cx="265425" cy="113675"/>
            </a:xfrm>
            <a:custGeom>
              <a:avLst/>
              <a:gdLst/>
              <a:ahLst/>
              <a:cxnLst/>
              <a:rect l="l" t="t" r="r" b="b"/>
              <a:pathLst>
                <a:path w="10617" h="4547" extrusionOk="0">
                  <a:moveTo>
                    <a:pt x="4641" y="1"/>
                  </a:moveTo>
                  <a:lnTo>
                    <a:pt x="1" y="4546"/>
                  </a:lnTo>
                  <a:lnTo>
                    <a:pt x="10617" y="4546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3704138" y="1567900"/>
              <a:ext cx="33400" cy="33750"/>
            </a:xfrm>
            <a:custGeom>
              <a:avLst/>
              <a:gdLst/>
              <a:ahLst/>
              <a:cxnLst/>
              <a:rect l="l" t="t" r="r" b="b"/>
              <a:pathLst>
                <a:path w="1336" h="1350" extrusionOk="0">
                  <a:moveTo>
                    <a:pt x="0" y="0"/>
                  </a:moveTo>
                  <a:lnTo>
                    <a:pt x="0" y="1349"/>
                  </a:lnTo>
                  <a:lnTo>
                    <a:pt x="1335" y="134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3704138" y="1519325"/>
              <a:ext cx="33400" cy="33750"/>
            </a:xfrm>
            <a:custGeom>
              <a:avLst/>
              <a:gdLst/>
              <a:ahLst/>
              <a:cxnLst/>
              <a:rect l="l" t="t" r="r" b="b"/>
              <a:pathLst>
                <a:path w="1336" h="1350" extrusionOk="0">
                  <a:moveTo>
                    <a:pt x="0" y="1"/>
                  </a:moveTo>
                  <a:lnTo>
                    <a:pt x="0" y="1350"/>
                  </a:lnTo>
                  <a:lnTo>
                    <a:pt x="1335" y="1350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3656238" y="1396925"/>
              <a:ext cx="129175" cy="46875"/>
            </a:xfrm>
            <a:custGeom>
              <a:avLst/>
              <a:gdLst/>
              <a:ahLst/>
              <a:cxnLst/>
              <a:rect l="l" t="t" r="r" b="b"/>
              <a:pathLst>
                <a:path w="5167" h="1875" extrusionOk="0">
                  <a:moveTo>
                    <a:pt x="1" y="0"/>
                  </a:moveTo>
                  <a:lnTo>
                    <a:pt x="1916" y="1875"/>
                  </a:lnTo>
                  <a:lnTo>
                    <a:pt x="3251" y="1875"/>
                  </a:lnTo>
                  <a:lnTo>
                    <a:pt x="5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55"/>
          <p:cNvGrpSpPr/>
          <p:nvPr/>
        </p:nvGrpSpPr>
        <p:grpSpPr>
          <a:xfrm>
            <a:off x="6092631" y="2085087"/>
            <a:ext cx="1430666" cy="1310321"/>
            <a:chOff x="5832881" y="3671050"/>
            <a:chExt cx="1430666" cy="1310321"/>
          </a:xfrm>
        </p:grpSpPr>
        <p:grpSp>
          <p:nvGrpSpPr>
            <p:cNvPr id="1248" name="Google Shape;1248;p55"/>
            <p:cNvGrpSpPr/>
            <p:nvPr/>
          </p:nvGrpSpPr>
          <p:grpSpPr>
            <a:xfrm>
              <a:off x="5832881" y="3671050"/>
              <a:ext cx="1124441" cy="921546"/>
              <a:chOff x="1586225" y="1400325"/>
              <a:chExt cx="798325" cy="654275"/>
            </a:xfrm>
          </p:grpSpPr>
          <p:sp>
            <p:nvSpPr>
              <p:cNvPr id="1249" name="Google Shape;1249;p55"/>
              <p:cNvSpPr/>
              <p:nvPr/>
            </p:nvSpPr>
            <p:spPr>
              <a:xfrm>
                <a:off x="1610525" y="1400325"/>
                <a:ext cx="46677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18671" h="5559" extrusionOk="0">
                    <a:moveTo>
                      <a:pt x="2185" y="0"/>
                    </a:moveTo>
                    <a:lnTo>
                      <a:pt x="0" y="5558"/>
                    </a:lnTo>
                    <a:lnTo>
                      <a:pt x="18670" y="5558"/>
                    </a:lnTo>
                    <a:lnTo>
                      <a:pt x="164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5"/>
              <p:cNvSpPr/>
              <p:nvPr/>
            </p:nvSpPr>
            <p:spPr>
              <a:xfrm>
                <a:off x="1586225" y="1481925"/>
                <a:ext cx="798325" cy="572675"/>
              </a:xfrm>
              <a:custGeom>
                <a:avLst/>
                <a:gdLst/>
                <a:ahLst/>
                <a:cxnLst/>
                <a:rect l="l" t="t" r="r" b="b"/>
                <a:pathLst>
                  <a:path w="31933" h="22907" extrusionOk="0">
                    <a:moveTo>
                      <a:pt x="1" y="1"/>
                    </a:moveTo>
                    <a:lnTo>
                      <a:pt x="1" y="22907"/>
                    </a:lnTo>
                    <a:lnTo>
                      <a:pt x="31932" y="22907"/>
                    </a:lnTo>
                    <a:lnTo>
                      <a:pt x="319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1" name="Google Shape;1251;p55"/>
            <p:cNvGrpSpPr/>
            <p:nvPr/>
          </p:nvGrpSpPr>
          <p:grpSpPr>
            <a:xfrm>
              <a:off x="6139106" y="4059825"/>
              <a:ext cx="1124441" cy="921546"/>
              <a:chOff x="1586225" y="1400325"/>
              <a:chExt cx="798325" cy="654275"/>
            </a:xfrm>
          </p:grpSpPr>
          <p:sp>
            <p:nvSpPr>
              <p:cNvPr id="1252" name="Google Shape;1252;p55"/>
              <p:cNvSpPr/>
              <p:nvPr/>
            </p:nvSpPr>
            <p:spPr>
              <a:xfrm>
                <a:off x="1610525" y="1400325"/>
                <a:ext cx="46677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18671" h="5559" extrusionOk="0">
                    <a:moveTo>
                      <a:pt x="2185" y="0"/>
                    </a:moveTo>
                    <a:lnTo>
                      <a:pt x="0" y="5558"/>
                    </a:lnTo>
                    <a:lnTo>
                      <a:pt x="18670" y="5558"/>
                    </a:lnTo>
                    <a:lnTo>
                      <a:pt x="1649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5"/>
              <p:cNvSpPr/>
              <p:nvPr/>
            </p:nvSpPr>
            <p:spPr>
              <a:xfrm>
                <a:off x="1586225" y="1481925"/>
                <a:ext cx="798325" cy="572675"/>
              </a:xfrm>
              <a:custGeom>
                <a:avLst/>
                <a:gdLst/>
                <a:ahLst/>
                <a:cxnLst/>
                <a:rect l="l" t="t" r="r" b="b"/>
                <a:pathLst>
                  <a:path w="31933" h="22907" extrusionOk="0">
                    <a:moveTo>
                      <a:pt x="1" y="1"/>
                    </a:moveTo>
                    <a:lnTo>
                      <a:pt x="1" y="22907"/>
                    </a:lnTo>
                    <a:lnTo>
                      <a:pt x="31932" y="22907"/>
                    </a:lnTo>
                    <a:lnTo>
                      <a:pt x="31932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4" name="Google Shape;1254;p55"/>
          <p:cNvGrpSpPr/>
          <p:nvPr/>
        </p:nvGrpSpPr>
        <p:grpSpPr>
          <a:xfrm>
            <a:off x="6951300" y="847763"/>
            <a:ext cx="839325" cy="1108550"/>
            <a:chOff x="7548850" y="3748225"/>
            <a:chExt cx="839325" cy="1108550"/>
          </a:xfrm>
        </p:grpSpPr>
        <p:grpSp>
          <p:nvGrpSpPr>
            <p:cNvPr id="1255" name="Google Shape;1255;p55"/>
            <p:cNvGrpSpPr/>
            <p:nvPr/>
          </p:nvGrpSpPr>
          <p:grpSpPr>
            <a:xfrm>
              <a:off x="7548850" y="3748225"/>
              <a:ext cx="839325" cy="1108550"/>
              <a:chOff x="8153850" y="3485838"/>
              <a:chExt cx="839325" cy="1108550"/>
            </a:xfrm>
          </p:grpSpPr>
          <p:sp>
            <p:nvSpPr>
              <p:cNvPr id="1256" name="Google Shape;1256;p55"/>
              <p:cNvSpPr/>
              <p:nvPr/>
            </p:nvSpPr>
            <p:spPr>
              <a:xfrm flipH="1">
                <a:off x="8153850" y="3485838"/>
                <a:ext cx="839275" cy="1108550"/>
              </a:xfrm>
              <a:prstGeom prst="flowChartPunchedCard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5"/>
              <p:cNvSpPr/>
              <p:nvPr/>
            </p:nvSpPr>
            <p:spPr>
              <a:xfrm>
                <a:off x="8826675" y="3485850"/>
                <a:ext cx="166500" cy="220500"/>
              </a:xfrm>
              <a:prstGeom prst="rtTriangl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58" name="Google Shape;1258;p55"/>
            <p:cNvCxnSpPr/>
            <p:nvPr/>
          </p:nvCxnSpPr>
          <p:spPr>
            <a:xfrm>
              <a:off x="7687713" y="4140950"/>
              <a:ext cx="56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9" name="Google Shape;1259;p55"/>
            <p:cNvCxnSpPr/>
            <p:nvPr/>
          </p:nvCxnSpPr>
          <p:spPr>
            <a:xfrm>
              <a:off x="7687713" y="4280292"/>
              <a:ext cx="56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0" name="Google Shape;1260;p55"/>
            <p:cNvCxnSpPr/>
            <p:nvPr/>
          </p:nvCxnSpPr>
          <p:spPr>
            <a:xfrm>
              <a:off x="7687713" y="4419633"/>
              <a:ext cx="56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55"/>
            <p:cNvCxnSpPr/>
            <p:nvPr/>
          </p:nvCxnSpPr>
          <p:spPr>
            <a:xfrm>
              <a:off x="7687713" y="4558975"/>
              <a:ext cx="561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2505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54"/>
          <p:cNvGrpSpPr/>
          <p:nvPr/>
        </p:nvGrpSpPr>
        <p:grpSpPr>
          <a:xfrm>
            <a:off x="4679650" y="1704817"/>
            <a:ext cx="3744300" cy="2596802"/>
            <a:chOff x="720000" y="1704817"/>
            <a:chExt cx="3744300" cy="2596802"/>
          </a:xfrm>
        </p:grpSpPr>
        <p:sp>
          <p:nvSpPr>
            <p:cNvPr id="1183" name="Google Shape;1183;p54"/>
            <p:cNvSpPr/>
            <p:nvPr/>
          </p:nvSpPr>
          <p:spPr>
            <a:xfrm>
              <a:off x="720000" y="1704819"/>
              <a:ext cx="3744300" cy="25968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720000" y="1704817"/>
              <a:ext cx="3744300" cy="267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1185;p54"/>
            <p:cNvGrpSpPr/>
            <p:nvPr/>
          </p:nvGrpSpPr>
          <p:grpSpPr>
            <a:xfrm>
              <a:off x="3859955" y="1772005"/>
              <a:ext cx="426608" cy="128455"/>
              <a:chOff x="7302375" y="739400"/>
              <a:chExt cx="386525" cy="116375"/>
            </a:xfrm>
          </p:grpSpPr>
          <p:sp>
            <p:nvSpPr>
              <p:cNvPr id="1186" name="Google Shape;1186;p54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4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4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4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4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4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4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4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4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4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6" name="Google Shape;1196;p54"/>
          <p:cNvGrpSpPr/>
          <p:nvPr/>
        </p:nvGrpSpPr>
        <p:grpSpPr>
          <a:xfrm>
            <a:off x="720000" y="1704817"/>
            <a:ext cx="3744300" cy="2596802"/>
            <a:chOff x="720000" y="1704817"/>
            <a:chExt cx="3744300" cy="2596802"/>
          </a:xfrm>
        </p:grpSpPr>
        <p:sp>
          <p:nvSpPr>
            <p:cNvPr id="1197" name="Google Shape;1197;p54"/>
            <p:cNvSpPr/>
            <p:nvPr/>
          </p:nvSpPr>
          <p:spPr>
            <a:xfrm>
              <a:off x="720000" y="1704819"/>
              <a:ext cx="3744300" cy="25968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720000" y="1704817"/>
              <a:ext cx="3744300" cy="267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9" name="Google Shape;1199;p54"/>
            <p:cNvGrpSpPr/>
            <p:nvPr/>
          </p:nvGrpSpPr>
          <p:grpSpPr>
            <a:xfrm>
              <a:off x="3859955" y="1772005"/>
              <a:ext cx="426608" cy="128455"/>
              <a:chOff x="7302375" y="739400"/>
              <a:chExt cx="386525" cy="116375"/>
            </a:xfrm>
          </p:grpSpPr>
          <p:sp>
            <p:nvSpPr>
              <p:cNvPr id="1200" name="Google Shape;1200;p54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4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4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4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4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4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4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4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4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4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0" name="Google Shape;1210;p54"/>
          <p:cNvSpPr txBox="1">
            <a:spLocks noGrp="1"/>
          </p:cNvSpPr>
          <p:nvPr>
            <p:ph type="subTitle" idx="1"/>
          </p:nvPr>
        </p:nvSpPr>
        <p:spPr>
          <a:xfrm>
            <a:off x="1324350" y="2303825"/>
            <a:ext cx="25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Source Sans Pro"/>
              </a:rPr>
              <a:t>Những việc làm được</a:t>
            </a:r>
            <a:endParaRPr sz="2400" b="1">
              <a:latin typeface="Source Sans Pro"/>
            </a:endParaRPr>
          </a:p>
        </p:txBody>
      </p:sp>
      <p:sp>
        <p:nvSpPr>
          <p:cNvPr id="1211" name="Google Shape;1211;p54"/>
          <p:cNvSpPr txBox="1">
            <a:spLocks noGrp="1"/>
          </p:cNvSpPr>
          <p:nvPr>
            <p:ph type="subTitle" idx="2"/>
          </p:nvPr>
        </p:nvSpPr>
        <p:spPr>
          <a:xfrm>
            <a:off x="5284000" y="2303813"/>
            <a:ext cx="25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Source Sans Pro"/>
              </a:rPr>
              <a:t>Những việc chưa làm được</a:t>
            </a:r>
            <a:endParaRPr sz="2400" b="1">
              <a:latin typeface="Source Sans Pro"/>
            </a:endParaRPr>
          </a:p>
        </p:txBody>
      </p:sp>
      <p:sp>
        <p:nvSpPr>
          <p:cNvPr id="1212" name="Google Shape;1212;p54"/>
          <p:cNvSpPr txBox="1">
            <a:spLocks noGrp="1"/>
          </p:cNvSpPr>
          <p:nvPr>
            <p:ph type="subTitle" idx="3"/>
          </p:nvPr>
        </p:nvSpPr>
        <p:spPr>
          <a:xfrm>
            <a:off x="1324350" y="2831513"/>
            <a:ext cx="25356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Thiết kế giao diện và các chức năng của phần mền: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Chức năng Admin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Chức năng quản lí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Chức năng nhân viên</a:t>
            </a:r>
          </a:p>
        </p:txBody>
      </p:sp>
      <p:sp>
        <p:nvSpPr>
          <p:cNvPr id="1213" name="Google Shape;1213;p54"/>
          <p:cNvSpPr txBox="1">
            <a:spLocks noGrp="1"/>
          </p:cNvSpPr>
          <p:nvPr>
            <p:ph type="subTitle" idx="4"/>
          </p:nvPr>
        </p:nvSpPr>
        <p:spPr>
          <a:xfrm>
            <a:off x="5284000" y="2824998"/>
            <a:ext cx="25356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/>
              <a:t>Chưa nêu được chia tiết các đối tượng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/>
              <a:t>Giao diện còn sơ sài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54"/>
          <p:cNvSpPr txBox="1">
            <a:spLocks noGrp="1"/>
          </p:cNvSpPr>
          <p:nvPr>
            <p:ph type="title"/>
          </p:nvPr>
        </p:nvSpPr>
        <p:spPr>
          <a:xfrm>
            <a:off x="627850" y="776325"/>
            <a:ext cx="779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grpSp>
        <p:nvGrpSpPr>
          <p:cNvPr id="1215" name="Google Shape;1215;p54"/>
          <p:cNvGrpSpPr/>
          <p:nvPr/>
        </p:nvGrpSpPr>
        <p:grpSpPr>
          <a:xfrm>
            <a:off x="7406442" y="1070656"/>
            <a:ext cx="1430666" cy="1310321"/>
            <a:chOff x="5832881" y="3671050"/>
            <a:chExt cx="1430666" cy="1310321"/>
          </a:xfrm>
        </p:grpSpPr>
        <p:grpSp>
          <p:nvGrpSpPr>
            <p:cNvPr id="1216" name="Google Shape;1216;p54"/>
            <p:cNvGrpSpPr/>
            <p:nvPr/>
          </p:nvGrpSpPr>
          <p:grpSpPr>
            <a:xfrm>
              <a:off x="5832881" y="3671050"/>
              <a:ext cx="1124441" cy="921546"/>
              <a:chOff x="1586225" y="1400325"/>
              <a:chExt cx="798325" cy="654275"/>
            </a:xfrm>
          </p:grpSpPr>
          <p:sp>
            <p:nvSpPr>
              <p:cNvPr id="1217" name="Google Shape;1217;p54"/>
              <p:cNvSpPr/>
              <p:nvPr/>
            </p:nvSpPr>
            <p:spPr>
              <a:xfrm>
                <a:off x="1610525" y="1400325"/>
                <a:ext cx="46677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18671" h="5559" extrusionOk="0">
                    <a:moveTo>
                      <a:pt x="2185" y="0"/>
                    </a:moveTo>
                    <a:lnTo>
                      <a:pt x="0" y="5558"/>
                    </a:lnTo>
                    <a:lnTo>
                      <a:pt x="18670" y="5558"/>
                    </a:lnTo>
                    <a:lnTo>
                      <a:pt x="164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4"/>
              <p:cNvSpPr/>
              <p:nvPr/>
            </p:nvSpPr>
            <p:spPr>
              <a:xfrm>
                <a:off x="1586225" y="1481925"/>
                <a:ext cx="798325" cy="572675"/>
              </a:xfrm>
              <a:custGeom>
                <a:avLst/>
                <a:gdLst/>
                <a:ahLst/>
                <a:cxnLst/>
                <a:rect l="l" t="t" r="r" b="b"/>
                <a:pathLst>
                  <a:path w="31933" h="22907" extrusionOk="0">
                    <a:moveTo>
                      <a:pt x="1" y="1"/>
                    </a:moveTo>
                    <a:lnTo>
                      <a:pt x="1" y="22907"/>
                    </a:lnTo>
                    <a:lnTo>
                      <a:pt x="31932" y="22907"/>
                    </a:lnTo>
                    <a:lnTo>
                      <a:pt x="319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9" name="Google Shape;1219;p54"/>
            <p:cNvGrpSpPr/>
            <p:nvPr/>
          </p:nvGrpSpPr>
          <p:grpSpPr>
            <a:xfrm>
              <a:off x="6139106" y="4059825"/>
              <a:ext cx="1124441" cy="921546"/>
              <a:chOff x="1586225" y="1400325"/>
              <a:chExt cx="798325" cy="654275"/>
            </a:xfrm>
          </p:grpSpPr>
          <p:sp>
            <p:nvSpPr>
              <p:cNvPr id="1220" name="Google Shape;1220;p54"/>
              <p:cNvSpPr/>
              <p:nvPr/>
            </p:nvSpPr>
            <p:spPr>
              <a:xfrm>
                <a:off x="1610525" y="1400325"/>
                <a:ext cx="46677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18671" h="5559" extrusionOk="0">
                    <a:moveTo>
                      <a:pt x="2185" y="0"/>
                    </a:moveTo>
                    <a:lnTo>
                      <a:pt x="0" y="5558"/>
                    </a:lnTo>
                    <a:lnTo>
                      <a:pt x="18670" y="5558"/>
                    </a:lnTo>
                    <a:lnTo>
                      <a:pt x="1649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4"/>
              <p:cNvSpPr/>
              <p:nvPr/>
            </p:nvSpPr>
            <p:spPr>
              <a:xfrm>
                <a:off x="1586225" y="1481925"/>
                <a:ext cx="798325" cy="572675"/>
              </a:xfrm>
              <a:custGeom>
                <a:avLst/>
                <a:gdLst/>
                <a:ahLst/>
                <a:cxnLst/>
                <a:rect l="l" t="t" r="r" b="b"/>
                <a:pathLst>
                  <a:path w="31933" h="22907" extrusionOk="0">
                    <a:moveTo>
                      <a:pt x="1" y="1"/>
                    </a:moveTo>
                    <a:lnTo>
                      <a:pt x="1" y="22907"/>
                    </a:lnTo>
                    <a:lnTo>
                      <a:pt x="31932" y="22907"/>
                    </a:lnTo>
                    <a:lnTo>
                      <a:pt x="31932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2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title"/>
          </p:nvPr>
        </p:nvSpPr>
        <p:spPr>
          <a:xfrm>
            <a:off x="1593637" y="1239519"/>
            <a:ext cx="5812209" cy="1052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 b="1" err="1">
                <a:latin typeface="Source Sans Pro"/>
              </a:rPr>
              <a:t>Hướng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phát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triển</a:t>
            </a:r>
            <a:endParaRPr lang="en-US" sz="5400" b="1"/>
          </a:p>
        </p:txBody>
      </p:sp>
      <p:sp>
        <p:nvSpPr>
          <p:cNvPr id="1007" name="Google Shape;1007;p50"/>
          <p:cNvSpPr txBox="1">
            <a:spLocks noGrp="1"/>
          </p:cNvSpPr>
          <p:nvPr>
            <p:ph type="subTitle" idx="1"/>
          </p:nvPr>
        </p:nvSpPr>
        <p:spPr>
          <a:xfrm>
            <a:off x="2014050" y="2402275"/>
            <a:ext cx="5115900" cy="12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accent3">
                  <a:lumMod val="60000"/>
                  <a:lumOff val="40000"/>
                </a:schemeClr>
              </a:buClr>
              <a:buFont typeface="Wingdings"/>
              <a:buChar char="§"/>
            </a:pPr>
            <a:r>
              <a:rPr lang="en"/>
              <a:t>Trao </a:t>
            </a:r>
            <a:r>
              <a:rPr lang="en" err="1"/>
              <a:t>dồi</a:t>
            </a:r>
            <a:r>
              <a:rPr lang="en"/>
              <a:t> </a:t>
            </a:r>
            <a:r>
              <a:rPr lang="en" err="1"/>
              <a:t>thêm</a:t>
            </a:r>
            <a:r>
              <a:rPr lang="en"/>
              <a:t> </a:t>
            </a:r>
            <a:r>
              <a:rPr lang="en" err="1"/>
              <a:t>kiến</a:t>
            </a:r>
            <a:r>
              <a:rPr lang="en"/>
              <a:t> </a:t>
            </a:r>
            <a:r>
              <a:rPr lang="en" err="1"/>
              <a:t>thức</a:t>
            </a:r>
            <a:r>
              <a:rPr lang="en"/>
              <a:t> </a:t>
            </a:r>
            <a:r>
              <a:rPr lang="en" err="1"/>
              <a:t>về</a:t>
            </a:r>
            <a:r>
              <a:rPr lang="en"/>
              <a:t> </a:t>
            </a:r>
            <a:r>
              <a:rPr lang="en" err="1"/>
              <a:t>học</a:t>
            </a:r>
            <a:r>
              <a:rPr lang="en"/>
              <a:t> </a:t>
            </a:r>
            <a:r>
              <a:rPr lang="en" err="1"/>
              <a:t>phần</a:t>
            </a:r>
            <a:r>
              <a:rPr lang="en"/>
              <a:t> NMCNPM.</a:t>
            </a:r>
          </a:p>
          <a:p>
            <a:pPr marL="285750" indent="-285750" algn="l">
              <a:buClr>
                <a:schemeClr val="accent3">
                  <a:lumMod val="60000"/>
                  <a:lumOff val="40000"/>
                </a:schemeClr>
              </a:buClr>
              <a:buFont typeface="Wingdings"/>
              <a:buChar char="§"/>
            </a:pPr>
            <a:r>
              <a:rPr lang="en" err="1"/>
              <a:t>Phát</a:t>
            </a:r>
            <a:r>
              <a:rPr lang="en"/>
              <a:t> </a:t>
            </a:r>
            <a:r>
              <a:rPr lang="en" err="1"/>
              <a:t>triển</a:t>
            </a:r>
            <a:r>
              <a:rPr lang="en"/>
              <a:t> </a:t>
            </a:r>
            <a:r>
              <a:rPr lang="en" err="1"/>
              <a:t>hoàn</a:t>
            </a:r>
            <a:r>
              <a:rPr lang="en"/>
              <a:t> </a:t>
            </a:r>
            <a:r>
              <a:rPr lang="en" err="1"/>
              <a:t>chỉnh</a:t>
            </a:r>
            <a:r>
              <a:rPr lang="en"/>
              <a:t> </a:t>
            </a:r>
            <a:r>
              <a:rPr lang="en" err="1"/>
              <a:t>đề</a:t>
            </a:r>
            <a:r>
              <a:rPr lang="en"/>
              <a:t> </a:t>
            </a:r>
            <a:r>
              <a:rPr lang="en" err="1"/>
              <a:t>tải</a:t>
            </a:r>
            <a:r>
              <a:rPr lang="en"/>
              <a:t>.</a:t>
            </a:r>
          </a:p>
          <a:p>
            <a:pPr marL="285750" indent="-285750" algn="l">
              <a:buClr>
                <a:schemeClr val="accent3">
                  <a:lumMod val="60000"/>
                  <a:lumOff val="40000"/>
                </a:schemeClr>
              </a:buClr>
              <a:buFont typeface="Wingdings"/>
              <a:buChar char="§"/>
            </a:pPr>
            <a:r>
              <a:rPr lang="en" err="1"/>
              <a:t>Xây</a:t>
            </a:r>
            <a:r>
              <a:rPr lang="en"/>
              <a:t> </a:t>
            </a:r>
            <a:r>
              <a:rPr lang="en" err="1"/>
              <a:t>dựng</a:t>
            </a:r>
            <a:r>
              <a:rPr lang="en"/>
              <a:t> </a:t>
            </a:r>
            <a:r>
              <a:rPr lang="en" err="1"/>
              <a:t>phần</a:t>
            </a:r>
            <a:r>
              <a:rPr lang="en"/>
              <a:t> </a:t>
            </a:r>
            <a:r>
              <a:rPr lang="en" err="1"/>
              <a:t>mềm</a:t>
            </a:r>
            <a:r>
              <a:rPr lang="en"/>
              <a:t> </a:t>
            </a:r>
            <a:r>
              <a:rPr lang="en" err="1"/>
              <a:t>quản</a:t>
            </a:r>
            <a:r>
              <a:rPr lang="en"/>
              <a:t> </a:t>
            </a:r>
            <a:r>
              <a:rPr lang="en" err="1"/>
              <a:t>lý</a:t>
            </a:r>
            <a:r>
              <a:rPr lang="en"/>
              <a:t> </a:t>
            </a:r>
            <a:r>
              <a:rPr lang="en" err="1"/>
              <a:t>nhà</a:t>
            </a:r>
            <a:r>
              <a:rPr lang="en"/>
              <a:t> </a:t>
            </a:r>
            <a:r>
              <a:rPr lang="en" err="1"/>
              <a:t>hàng</a:t>
            </a:r>
            <a:r>
              <a:rPr lang="en"/>
              <a:t>.</a:t>
            </a:r>
          </a:p>
          <a:p>
            <a:pPr marL="285750" indent="-285750" algn="l">
              <a:buClr>
                <a:schemeClr val="accent3">
                  <a:lumMod val="60000"/>
                  <a:lumOff val="40000"/>
                </a:schemeClr>
              </a:buClr>
              <a:buFont typeface="Wingdings"/>
              <a:buChar char="§"/>
            </a:pPr>
            <a:r>
              <a:rPr lang="en" err="1"/>
              <a:t>Thêm</a:t>
            </a:r>
            <a:r>
              <a:rPr lang="en"/>
              <a:t> </a:t>
            </a:r>
            <a:r>
              <a:rPr lang="en" err="1"/>
              <a:t>các</a:t>
            </a:r>
            <a:r>
              <a:rPr lang="en"/>
              <a:t> </a:t>
            </a:r>
            <a:r>
              <a:rPr lang="en" err="1"/>
              <a:t>chức</a:t>
            </a:r>
            <a:r>
              <a:rPr lang="en"/>
              <a:t> </a:t>
            </a:r>
            <a:r>
              <a:rPr lang="en" err="1"/>
              <a:t>năng</a:t>
            </a:r>
            <a:r>
              <a:rPr lang="en"/>
              <a:t> </a:t>
            </a:r>
            <a:r>
              <a:rPr lang="en" err="1"/>
              <a:t>khác</a:t>
            </a:r>
            <a:r>
              <a:rPr lang="en"/>
              <a:t>.</a:t>
            </a:r>
          </a:p>
          <a:p>
            <a:pPr marL="285750" indent="-285750" algn="l">
              <a:buClr>
                <a:schemeClr val="accent3">
                  <a:lumMod val="60000"/>
                  <a:lumOff val="40000"/>
                </a:schemeClr>
              </a:buClr>
              <a:buFont typeface="Wingdings"/>
              <a:buChar char="§"/>
            </a:pPr>
            <a:r>
              <a:rPr lang="en"/>
              <a:t>Phát triển thêm về giao diện</a:t>
            </a:r>
          </a:p>
        </p:txBody>
      </p:sp>
      <p:grpSp>
        <p:nvGrpSpPr>
          <p:cNvPr id="1008" name="Google Shape;1008;p50"/>
          <p:cNvGrpSpPr/>
          <p:nvPr/>
        </p:nvGrpSpPr>
        <p:grpSpPr>
          <a:xfrm>
            <a:off x="406475" y="1985075"/>
            <a:ext cx="1192025" cy="1467850"/>
            <a:chOff x="1912250" y="1658175"/>
            <a:chExt cx="1192025" cy="1467850"/>
          </a:xfrm>
        </p:grpSpPr>
        <p:grpSp>
          <p:nvGrpSpPr>
            <p:cNvPr id="1009" name="Google Shape;1009;p50"/>
            <p:cNvGrpSpPr/>
            <p:nvPr/>
          </p:nvGrpSpPr>
          <p:grpSpPr>
            <a:xfrm>
              <a:off x="1912250" y="2017475"/>
              <a:ext cx="839325" cy="1108550"/>
              <a:chOff x="7548850" y="3748225"/>
              <a:chExt cx="839325" cy="1108550"/>
            </a:xfrm>
          </p:grpSpPr>
          <p:grpSp>
            <p:nvGrpSpPr>
              <p:cNvPr id="1010" name="Google Shape;1010;p50"/>
              <p:cNvGrpSpPr/>
              <p:nvPr/>
            </p:nvGrpSpPr>
            <p:grpSpPr>
              <a:xfrm>
                <a:off x="7548850" y="3748225"/>
                <a:ext cx="839325" cy="1108550"/>
                <a:chOff x="8153850" y="3485838"/>
                <a:chExt cx="839325" cy="1108550"/>
              </a:xfrm>
            </p:grpSpPr>
            <p:sp>
              <p:nvSpPr>
                <p:cNvPr id="1011" name="Google Shape;1011;p50"/>
                <p:cNvSpPr/>
                <p:nvPr/>
              </p:nvSpPr>
              <p:spPr>
                <a:xfrm flipH="1">
                  <a:off x="8153850" y="3485838"/>
                  <a:ext cx="839275" cy="1108550"/>
                </a:xfrm>
                <a:prstGeom prst="flowChartPunchedCard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50"/>
                <p:cNvSpPr/>
                <p:nvPr/>
              </p:nvSpPr>
              <p:spPr>
                <a:xfrm>
                  <a:off x="8826675" y="3485850"/>
                  <a:ext cx="166500" cy="220500"/>
                </a:xfrm>
                <a:prstGeom prst="rtTriangl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013" name="Google Shape;1013;p50"/>
              <p:cNvCxnSpPr/>
              <p:nvPr/>
            </p:nvCxnSpPr>
            <p:spPr>
              <a:xfrm>
                <a:off x="7687713" y="4140950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4" name="Google Shape;1014;p50"/>
              <p:cNvCxnSpPr/>
              <p:nvPr/>
            </p:nvCxnSpPr>
            <p:spPr>
              <a:xfrm>
                <a:off x="7687713" y="4280292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5" name="Google Shape;1015;p50"/>
              <p:cNvCxnSpPr/>
              <p:nvPr/>
            </p:nvCxnSpPr>
            <p:spPr>
              <a:xfrm>
                <a:off x="7687713" y="4419633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6" name="Google Shape;1016;p50"/>
              <p:cNvCxnSpPr/>
              <p:nvPr/>
            </p:nvCxnSpPr>
            <p:spPr>
              <a:xfrm>
                <a:off x="7687713" y="4558975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17" name="Google Shape;1017;p50"/>
            <p:cNvGrpSpPr/>
            <p:nvPr/>
          </p:nvGrpSpPr>
          <p:grpSpPr>
            <a:xfrm>
              <a:off x="2264950" y="1658175"/>
              <a:ext cx="839325" cy="1108550"/>
              <a:chOff x="7548850" y="3748225"/>
              <a:chExt cx="839325" cy="1108550"/>
            </a:xfrm>
          </p:grpSpPr>
          <p:grpSp>
            <p:nvGrpSpPr>
              <p:cNvPr id="1018" name="Google Shape;1018;p50"/>
              <p:cNvGrpSpPr/>
              <p:nvPr/>
            </p:nvGrpSpPr>
            <p:grpSpPr>
              <a:xfrm>
                <a:off x="7548850" y="3748225"/>
                <a:ext cx="839325" cy="1108550"/>
                <a:chOff x="8153850" y="3485838"/>
                <a:chExt cx="839325" cy="1108550"/>
              </a:xfrm>
            </p:grpSpPr>
            <p:sp>
              <p:nvSpPr>
                <p:cNvPr id="1019" name="Google Shape;1019;p50"/>
                <p:cNvSpPr/>
                <p:nvPr/>
              </p:nvSpPr>
              <p:spPr>
                <a:xfrm flipH="1">
                  <a:off x="8153850" y="3485838"/>
                  <a:ext cx="839275" cy="1108550"/>
                </a:xfrm>
                <a:prstGeom prst="flowChartPunchedCard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50"/>
                <p:cNvSpPr/>
                <p:nvPr/>
              </p:nvSpPr>
              <p:spPr>
                <a:xfrm>
                  <a:off x="8826675" y="3485850"/>
                  <a:ext cx="166500" cy="220500"/>
                </a:xfrm>
                <a:prstGeom prst="rtTriangl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021" name="Google Shape;1021;p50"/>
              <p:cNvCxnSpPr/>
              <p:nvPr/>
            </p:nvCxnSpPr>
            <p:spPr>
              <a:xfrm>
                <a:off x="7687713" y="4140950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50"/>
              <p:cNvCxnSpPr/>
              <p:nvPr/>
            </p:nvCxnSpPr>
            <p:spPr>
              <a:xfrm>
                <a:off x="7687713" y="4280292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50"/>
              <p:cNvCxnSpPr/>
              <p:nvPr/>
            </p:nvCxnSpPr>
            <p:spPr>
              <a:xfrm>
                <a:off x="7687713" y="4419633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50"/>
              <p:cNvCxnSpPr/>
              <p:nvPr/>
            </p:nvCxnSpPr>
            <p:spPr>
              <a:xfrm>
                <a:off x="7687713" y="4558975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25" name="Google Shape;1025;p50"/>
          <p:cNvGrpSpPr/>
          <p:nvPr/>
        </p:nvGrpSpPr>
        <p:grpSpPr>
          <a:xfrm>
            <a:off x="7265638" y="1845050"/>
            <a:ext cx="1315800" cy="1278600"/>
            <a:chOff x="1850663" y="3555925"/>
            <a:chExt cx="1315800" cy="1278600"/>
          </a:xfrm>
        </p:grpSpPr>
        <p:grpSp>
          <p:nvGrpSpPr>
            <p:cNvPr id="1026" name="Google Shape;1026;p50"/>
            <p:cNvGrpSpPr/>
            <p:nvPr/>
          </p:nvGrpSpPr>
          <p:grpSpPr>
            <a:xfrm>
              <a:off x="1850663" y="3555925"/>
              <a:ext cx="1315800" cy="1278600"/>
              <a:chOff x="2345200" y="3503950"/>
              <a:chExt cx="1315800" cy="1278600"/>
            </a:xfrm>
          </p:grpSpPr>
          <p:sp>
            <p:nvSpPr>
              <p:cNvPr id="1027" name="Google Shape;1027;p50"/>
              <p:cNvSpPr/>
              <p:nvPr/>
            </p:nvSpPr>
            <p:spPr>
              <a:xfrm>
                <a:off x="2345200" y="3503950"/>
                <a:ext cx="1315800" cy="1278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04775" dir="54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0"/>
              <p:cNvSpPr/>
              <p:nvPr/>
            </p:nvSpPr>
            <p:spPr>
              <a:xfrm>
                <a:off x="2421850" y="3755575"/>
                <a:ext cx="1162500" cy="9639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9" name="Google Shape;1029;p50"/>
            <p:cNvGrpSpPr/>
            <p:nvPr/>
          </p:nvGrpSpPr>
          <p:grpSpPr>
            <a:xfrm>
              <a:off x="2646057" y="3607910"/>
              <a:ext cx="439402" cy="132693"/>
              <a:chOff x="1605732" y="3538060"/>
              <a:chExt cx="439402" cy="132693"/>
            </a:xfrm>
          </p:grpSpPr>
          <p:sp>
            <p:nvSpPr>
              <p:cNvPr id="1030" name="Google Shape;1030;p50"/>
              <p:cNvSpPr/>
              <p:nvPr/>
            </p:nvSpPr>
            <p:spPr>
              <a:xfrm>
                <a:off x="1611501" y="3543829"/>
                <a:ext cx="121183" cy="121183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1"/>
                    </a:moveTo>
                    <a:lnTo>
                      <a:pt x="0" y="4264"/>
                    </a:lnTo>
                    <a:lnTo>
                      <a:pt x="4263" y="4264"/>
                    </a:ln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0"/>
              <p:cNvSpPr/>
              <p:nvPr/>
            </p:nvSpPr>
            <p:spPr>
              <a:xfrm>
                <a:off x="1605732" y="3538060"/>
                <a:ext cx="132693" cy="132693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69" extrusionOk="0">
                    <a:moveTo>
                      <a:pt x="4277" y="406"/>
                    </a:moveTo>
                    <a:lnTo>
                      <a:pt x="4277" y="4264"/>
                    </a:lnTo>
                    <a:lnTo>
                      <a:pt x="405" y="4264"/>
                    </a:lnTo>
                    <a:lnTo>
                      <a:pt x="405" y="406"/>
                    </a:lnTo>
                    <a:close/>
                    <a:moveTo>
                      <a:pt x="1" y="1"/>
                    </a:moveTo>
                    <a:lnTo>
                      <a:pt x="1" y="4668"/>
                    </a:lnTo>
                    <a:lnTo>
                      <a:pt x="4668" y="4668"/>
                    </a:lnTo>
                    <a:lnTo>
                      <a:pt x="46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0"/>
              <p:cNvSpPr/>
              <p:nvPr/>
            </p:nvSpPr>
            <p:spPr>
              <a:xfrm>
                <a:off x="1634862" y="3598651"/>
                <a:ext cx="74801" cy="11510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05" extrusionOk="0">
                    <a:moveTo>
                      <a:pt x="1" y="0"/>
                    </a:moveTo>
                    <a:lnTo>
                      <a:pt x="1" y="405"/>
                    </a:lnTo>
                    <a:lnTo>
                      <a:pt x="2632" y="405"/>
                    </a:lnTo>
                    <a:lnTo>
                      <a:pt x="2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0"/>
              <p:cNvSpPr/>
              <p:nvPr/>
            </p:nvSpPr>
            <p:spPr>
              <a:xfrm>
                <a:off x="1918209" y="3543829"/>
                <a:ext cx="121183" cy="121183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1"/>
                    </a:moveTo>
                    <a:lnTo>
                      <a:pt x="0" y="4264"/>
                    </a:lnTo>
                    <a:lnTo>
                      <a:pt x="4263" y="4264"/>
                    </a:ln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0"/>
              <p:cNvSpPr/>
              <p:nvPr/>
            </p:nvSpPr>
            <p:spPr>
              <a:xfrm>
                <a:off x="1912440" y="3538060"/>
                <a:ext cx="132693" cy="132693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69" extrusionOk="0">
                    <a:moveTo>
                      <a:pt x="4263" y="406"/>
                    </a:moveTo>
                    <a:lnTo>
                      <a:pt x="4263" y="4264"/>
                    </a:lnTo>
                    <a:lnTo>
                      <a:pt x="405" y="4264"/>
                    </a:lnTo>
                    <a:lnTo>
                      <a:pt x="405" y="406"/>
                    </a:lnTo>
                    <a:close/>
                    <a:moveTo>
                      <a:pt x="1" y="1"/>
                    </a:moveTo>
                    <a:lnTo>
                      <a:pt x="1" y="4668"/>
                    </a:lnTo>
                    <a:lnTo>
                      <a:pt x="4668" y="4668"/>
                    </a:lnTo>
                    <a:lnTo>
                      <a:pt x="46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0"/>
              <p:cNvSpPr/>
              <p:nvPr/>
            </p:nvSpPr>
            <p:spPr>
              <a:xfrm>
                <a:off x="1948477" y="3574096"/>
                <a:ext cx="61018" cy="61018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47" extrusionOk="0">
                    <a:moveTo>
                      <a:pt x="270" y="1"/>
                    </a:moveTo>
                    <a:lnTo>
                      <a:pt x="1" y="271"/>
                    </a:lnTo>
                    <a:lnTo>
                      <a:pt x="1862" y="2146"/>
                    </a:lnTo>
                    <a:lnTo>
                      <a:pt x="2146" y="1863"/>
                    </a:lnTo>
                    <a:lnTo>
                      <a:pt x="2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0"/>
              <p:cNvSpPr/>
              <p:nvPr/>
            </p:nvSpPr>
            <p:spPr>
              <a:xfrm>
                <a:off x="1948477" y="3574096"/>
                <a:ext cx="61018" cy="61018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47" extrusionOk="0">
                    <a:moveTo>
                      <a:pt x="1862" y="1"/>
                    </a:moveTo>
                    <a:lnTo>
                      <a:pt x="1" y="1863"/>
                    </a:lnTo>
                    <a:lnTo>
                      <a:pt x="270" y="2146"/>
                    </a:lnTo>
                    <a:lnTo>
                      <a:pt x="2146" y="271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0"/>
              <p:cNvSpPr/>
              <p:nvPr/>
            </p:nvSpPr>
            <p:spPr>
              <a:xfrm>
                <a:off x="1764855" y="3543829"/>
                <a:ext cx="121183" cy="121183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1"/>
                    </a:moveTo>
                    <a:lnTo>
                      <a:pt x="0" y="4264"/>
                    </a:lnTo>
                    <a:lnTo>
                      <a:pt x="4263" y="4264"/>
                    </a:ln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0"/>
              <p:cNvSpPr/>
              <p:nvPr/>
            </p:nvSpPr>
            <p:spPr>
              <a:xfrm>
                <a:off x="1759086" y="3538060"/>
                <a:ext cx="132693" cy="132693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69" extrusionOk="0">
                    <a:moveTo>
                      <a:pt x="4277" y="406"/>
                    </a:moveTo>
                    <a:lnTo>
                      <a:pt x="4277" y="4264"/>
                    </a:lnTo>
                    <a:lnTo>
                      <a:pt x="405" y="4264"/>
                    </a:lnTo>
                    <a:lnTo>
                      <a:pt x="405" y="406"/>
                    </a:lnTo>
                    <a:close/>
                    <a:moveTo>
                      <a:pt x="1" y="1"/>
                    </a:moveTo>
                    <a:lnTo>
                      <a:pt x="1" y="4668"/>
                    </a:lnTo>
                    <a:lnTo>
                      <a:pt x="4668" y="4668"/>
                    </a:lnTo>
                    <a:lnTo>
                      <a:pt x="46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0"/>
              <p:cNvSpPr/>
              <p:nvPr/>
            </p:nvSpPr>
            <p:spPr>
              <a:xfrm>
                <a:off x="1792053" y="3571027"/>
                <a:ext cx="66730" cy="66759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49" extrusionOk="0">
                    <a:moveTo>
                      <a:pt x="1943" y="406"/>
                    </a:moveTo>
                    <a:lnTo>
                      <a:pt x="1943" y="1944"/>
                    </a:lnTo>
                    <a:lnTo>
                      <a:pt x="405" y="1944"/>
                    </a:lnTo>
                    <a:lnTo>
                      <a:pt x="405" y="406"/>
                    </a:lnTo>
                    <a:close/>
                    <a:moveTo>
                      <a:pt x="1" y="1"/>
                    </a:moveTo>
                    <a:lnTo>
                      <a:pt x="1" y="2348"/>
                    </a:lnTo>
                    <a:lnTo>
                      <a:pt x="2348" y="2348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0" name="Google Shape;1040;p50"/>
          <p:cNvGrpSpPr/>
          <p:nvPr/>
        </p:nvGrpSpPr>
        <p:grpSpPr>
          <a:xfrm>
            <a:off x="7523388" y="2314350"/>
            <a:ext cx="1315800" cy="1278600"/>
            <a:chOff x="1545863" y="3555925"/>
            <a:chExt cx="1315800" cy="1278600"/>
          </a:xfrm>
        </p:grpSpPr>
        <p:grpSp>
          <p:nvGrpSpPr>
            <p:cNvPr id="1041" name="Google Shape;1041;p50"/>
            <p:cNvGrpSpPr/>
            <p:nvPr/>
          </p:nvGrpSpPr>
          <p:grpSpPr>
            <a:xfrm>
              <a:off x="1545863" y="3555925"/>
              <a:ext cx="1315800" cy="1278600"/>
              <a:chOff x="2040400" y="3503950"/>
              <a:chExt cx="1315800" cy="1278600"/>
            </a:xfrm>
          </p:grpSpPr>
          <p:sp>
            <p:nvSpPr>
              <p:cNvPr id="1042" name="Google Shape;1042;p50"/>
              <p:cNvSpPr/>
              <p:nvPr/>
            </p:nvSpPr>
            <p:spPr>
              <a:xfrm>
                <a:off x="2040400" y="3503950"/>
                <a:ext cx="1315800" cy="12786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04775" dir="54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0"/>
              <p:cNvSpPr/>
              <p:nvPr/>
            </p:nvSpPr>
            <p:spPr>
              <a:xfrm>
                <a:off x="2117050" y="3755575"/>
                <a:ext cx="1162500" cy="963900"/>
              </a:xfrm>
              <a:prstGeom prst="rect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4" name="Google Shape;1044;p50"/>
              <p:cNvGrpSpPr/>
              <p:nvPr/>
            </p:nvGrpSpPr>
            <p:grpSpPr>
              <a:xfrm>
                <a:off x="2117055" y="3892100"/>
                <a:ext cx="1162497" cy="827375"/>
                <a:chOff x="7849117" y="3767925"/>
                <a:chExt cx="1162497" cy="827375"/>
              </a:xfrm>
            </p:grpSpPr>
            <p:sp>
              <p:nvSpPr>
                <p:cNvPr id="1045" name="Google Shape;1045;p50"/>
                <p:cNvSpPr/>
                <p:nvPr/>
              </p:nvSpPr>
              <p:spPr>
                <a:xfrm>
                  <a:off x="7989600" y="3767925"/>
                  <a:ext cx="259200" cy="259200"/>
                </a:xfrm>
                <a:prstGeom prst="ellipse">
                  <a:avLst/>
                </a:pr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50"/>
                <p:cNvSpPr/>
                <p:nvPr/>
              </p:nvSpPr>
              <p:spPr>
                <a:xfrm>
                  <a:off x="7849117" y="4027125"/>
                  <a:ext cx="1162497" cy="56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05" h="22727" extrusionOk="0">
                      <a:moveTo>
                        <a:pt x="29505" y="22727"/>
                      </a:moveTo>
                      <a:lnTo>
                        <a:pt x="0" y="22727"/>
                      </a:lnTo>
                      <a:lnTo>
                        <a:pt x="10367" y="7576"/>
                      </a:lnTo>
                      <a:lnTo>
                        <a:pt x="18740" y="14753"/>
                      </a:lnTo>
                      <a:lnTo>
                        <a:pt x="29505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047" name="Google Shape;1047;p50"/>
            <p:cNvGrpSpPr/>
            <p:nvPr/>
          </p:nvGrpSpPr>
          <p:grpSpPr>
            <a:xfrm>
              <a:off x="2341257" y="3607910"/>
              <a:ext cx="439402" cy="132693"/>
              <a:chOff x="1300932" y="3538060"/>
              <a:chExt cx="439402" cy="132693"/>
            </a:xfrm>
          </p:grpSpPr>
          <p:sp>
            <p:nvSpPr>
              <p:cNvPr id="1048" name="Google Shape;1048;p50"/>
              <p:cNvSpPr/>
              <p:nvPr/>
            </p:nvSpPr>
            <p:spPr>
              <a:xfrm>
                <a:off x="1306701" y="3543829"/>
                <a:ext cx="121183" cy="121183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1"/>
                    </a:moveTo>
                    <a:lnTo>
                      <a:pt x="0" y="4264"/>
                    </a:lnTo>
                    <a:lnTo>
                      <a:pt x="4263" y="4264"/>
                    </a:ln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0"/>
              <p:cNvSpPr/>
              <p:nvPr/>
            </p:nvSpPr>
            <p:spPr>
              <a:xfrm>
                <a:off x="1300932" y="3538060"/>
                <a:ext cx="132693" cy="132693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69" extrusionOk="0">
                    <a:moveTo>
                      <a:pt x="4277" y="406"/>
                    </a:moveTo>
                    <a:lnTo>
                      <a:pt x="4277" y="4264"/>
                    </a:lnTo>
                    <a:lnTo>
                      <a:pt x="405" y="4264"/>
                    </a:lnTo>
                    <a:lnTo>
                      <a:pt x="405" y="406"/>
                    </a:lnTo>
                    <a:close/>
                    <a:moveTo>
                      <a:pt x="1" y="1"/>
                    </a:moveTo>
                    <a:lnTo>
                      <a:pt x="1" y="4668"/>
                    </a:lnTo>
                    <a:lnTo>
                      <a:pt x="4668" y="4668"/>
                    </a:lnTo>
                    <a:lnTo>
                      <a:pt x="46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0"/>
              <p:cNvSpPr/>
              <p:nvPr/>
            </p:nvSpPr>
            <p:spPr>
              <a:xfrm>
                <a:off x="1330062" y="3598651"/>
                <a:ext cx="74801" cy="11510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05" extrusionOk="0">
                    <a:moveTo>
                      <a:pt x="1" y="0"/>
                    </a:moveTo>
                    <a:lnTo>
                      <a:pt x="1" y="405"/>
                    </a:lnTo>
                    <a:lnTo>
                      <a:pt x="2632" y="405"/>
                    </a:lnTo>
                    <a:lnTo>
                      <a:pt x="26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0"/>
              <p:cNvSpPr/>
              <p:nvPr/>
            </p:nvSpPr>
            <p:spPr>
              <a:xfrm>
                <a:off x="1613409" y="3543829"/>
                <a:ext cx="121183" cy="121183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1"/>
                    </a:moveTo>
                    <a:lnTo>
                      <a:pt x="0" y="4264"/>
                    </a:lnTo>
                    <a:lnTo>
                      <a:pt x="4263" y="4264"/>
                    </a:ln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0"/>
              <p:cNvSpPr/>
              <p:nvPr/>
            </p:nvSpPr>
            <p:spPr>
              <a:xfrm>
                <a:off x="1607640" y="3538060"/>
                <a:ext cx="132693" cy="132693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69" extrusionOk="0">
                    <a:moveTo>
                      <a:pt x="4263" y="406"/>
                    </a:moveTo>
                    <a:lnTo>
                      <a:pt x="4263" y="4264"/>
                    </a:lnTo>
                    <a:lnTo>
                      <a:pt x="405" y="4264"/>
                    </a:lnTo>
                    <a:lnTo>
                      <a:pt x="405" y="406"/>
                    </a:lnTo>
                    <a:close/>
                    <a:moveTo>
                      <a:pt x="1" y="1"/>
                    </a:moveTo>
                    <a:lnTo>
                      <a:pt x="1" y="4668"/>
                    </a:lnTo>
                    <a:lnTo>
                      <a:pt x="4668" y="4668"/>
                    </a:lnTo>
                    <a:lnTo>
                      <a:pt x="46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0"/>
              <p:cNvSpPr/>
              <p:nvPr/>
            </p:nvSpPr>
            <p:spPr>
              <a:xfrm>
                <a:off x="1643677" y="3574096"/>
                <a:ext cx="61018" cy="61018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47" extrusionOk="0">
                    <a:moveTo>
                      <a:pt x="270" y="1"/>
                    </a:moveTo>
                    <a:lnTo>
                      <a:pt x="1" y="271"/>
                    </a:lnTo>
                    <a:lnTo>
                      <a:pt x="1862" y="2146"/>
                    </a:lnTo>
                    <a:lnTo>
                      <a:pt x="2146" y="1863"/>
                    </a:lnTo>
                    <a:lnTo>
                      <a:pt x="2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0"/>
              <p:cNvSpPr/>
              <p:nvPr/>
            </p:nvSpPr>
            <p:spPr>
              <a:xfrm>
                <a:off x="1643677" y="3574096"/>
                <a:ext cx="61018" cy="61018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47" extrusionOk="0">
                    <a:moveTo>
                      <a:pt x="1862" y="1"/>
                    </a:moveTo>
                    <a:lnTo>
                      <a:pt x="1" y="1863"/>
                    </a:lnTo>
                    <a:lnTo>
                      <a:pt x="270" y="2146"/>
                    </a:lnTo>
                    <a:lnTo>
                      <a:pt x="2146" y="271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0"/>
              <p:cNvSpPr/>
              <p:nvPr/>
            </p:nvSpPr>
            <p:spPr>
              <a:xfrm>
                <a:off x="1460055" y="3543829"/>
                <a:ext cx="121183" cy="121183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1"/>
                    </a:moveTo>
                    <a:lnTo>
                      <a:pt x="0" y="4264"/>
                    </a:lnTo>
                    <a:lnTo>
                      <a:pt x="4263" y="4264"/>
                    </a:ln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0"/>
              <p:cNvSpPr/>
              <p:nvPr/>
            </p:nvSpPr>
            <p:spPr>
              <a:xfrm>
                <a:off x="1454286" y="3538060"/>
                <a:ext cx="132693" cy="132693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69" extrusionOk="0">
                    <a:moveTo>
                      <a:pt x="4277" y="406"/>
                    </a:moveTo>
                    <a:lnTo>
                      <a:pt x="4277" y="4264"/>
                    </a:lnTo>
                    <a:lnTo>
                      <a:pt x="405" y="4264"/>
                    </a:lnTo>
                    <a:lnTo>
                      <a:pt x="405" y="406"/>
                    </a:lnTo>
                    <a:close/>
                    <a:moveTo>
                      <a:pt x="1" y="1"/>
                    </a:moveTo>
                    <a:lnTo>
                      <a:pt x="1" y="4668"/>
                    </a:lnTo>
                    <a:lnTo>
                      <a:pt x="4668" y="4668"/>
                    </a:lnTo>
                    <a:lnTo>
                      <a:pt x="46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0"/>
              <p:cNvSpPr/>
              <p:nvPr/>
            </p:nvSpPr>
            <p:spPr>
              <a:xfrm>
                <a:off x="1487253" y="3571027"/>
                <a:ext cx="66730" cy="66759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49" extrusionOk="0">
                    <a:moveTo>
                      <a:pt x="1943" y="406"/>
                    </a:moveTo>
                    <a:lnTo>
                      <a:pt x="1943" y="1944"/>
                    </a:lnTo>
                    <a:lnTo>
                      <a:pt x="405" y="1944"/>
                    </a:lnTo>
                    <a:lnTo>
                      <a:pt x="405" y="406"/>
                    </a:lnTo>
                    <a:close/>
                    <a:moveTo>
                      <a:pt x="1" y="1"/>
                    </a:moveTo>
                    <a:lnTo>
                      <a:pt x="1" y="2348"/>
                    </a:lnTo>
                    <a:lnTo>
                      <a:pt x="2348" y="2348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9412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63"/>
          <p:cNvSpPr txBox="1">
            <a:spLocks noGrp="1"/>
          </p:cNvSpPr>
          <p:nvPr>
            <p:ph type="title"/>
          </p:nvPr>
        </p:nvSpPr>
        <p:spPr>
          <a:xfrm>
            <a:off x="1699163" y="1627727"/>
            <a:ext cx="57468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 b="1" err="1">
                <a:latin typeface="Source Sans Pro"/>
              </a:rPr>
              <a:t>Cám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ơn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thầy</a:t>
            </a:r>
            <a:r>
              <a:rPr lang="en" sz="5400" b="1">
                <a:latin typeface="Source Sans Pro"/>
              </a:rPr>
              <a:t> </a:t>
            </a:r>
            <a:r>
              <a:rPr lang="en" sz="5400" b="1" err="1">
                <a:latin typeface="Source Sans Pro"/>
              </a:rPr>
              <a:t>cô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đã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lắng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nghe</a:t>
            </a:r>
            <a:r>
              <a:rPr lang="en" sz="5400" b="1">
                <a:latin typeface="Source Sans Pro"/>
              </a:rPr>
              <a:t>!</a:t>
            </a:r>
            <a:endParaRPr lang="en-US" sz="5400" b="1"/>
          </a:p>
        </p:txBody>
      </p:sp>
      <p:sp>
        <p:nvSpPr>
          <p:cNvPr id="1514" name="Google Shape;1514;p63"/>
          <p:cNvSpPr/>
          <p:nvPr/>
        </p:nvSpPr>
        <p:spPr>
          <a:xfrm>
            <a:off x="7352401" y="1127068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5" name="Google Shape;1515;p63"/>
          <p:cNvGrpSpPr/>
          <p:nvPr/>
        </p:nvGrpSpPr>
        <p:grpSpPr>
          <a:xfrm>
            <a:off x="7282216" y="1681731"/>
            <a:ext cx="551596" cy="551596"/>
            <a:chOff x="623500" y="261050"/>
            <a:chExt cx="935225" cy="935225"/>
          </a:xfrm>
        </p:grpSpPr>
        <p:sp>
          <p:nvSpPr>
            <p:cNvPr id="1516" name="Google Shape;1516;p63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3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392"/>
                  </a:moveTo>
                  <a:cubicBezTo>
                    <a:pt x="28802" y="392"/>
                    <a:pt x="37017" y="8607"/>
                    <a:pt x="37017" y="18698"/>
                  </a:cubicBezTo>
                  <a:cubicBezTo>
                    <a:pt x="37017" y="28802"/>
                    <a:pt x="28802" y="37004"/>
                    <a:pt x="18712" y="37004"/>
                  </a:cubicBezTo>
                  <a:cubicBezTo>
                    <a:pt x="8607" y="37004"/>
                    <a:pt x="405" y="28802"/>
                    <a:pt x="405" y="18698"/>
                  </a:cubicBezTo>
                  <a:cubicBezTo>
                    <a:pt x="405" y="8607"/>
                    <a:pt x="8607" y="392"/>
                    <a:pt x="18712" y="392"/>
                  </a:cubicBezTo>
                  <a:close/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3"/>
            <p:cNvSpPr/>
            <p:nvPr/>
          </p:nvSpPr>
          <p:spPr>
            <a:xfrm>
              <a:off x="759425" y="396625"/>
              <a:ext cx="663725" cy="663725"/>
            </a:xfrm>
            <a:custGeom>
              <a:avLst/>
              <a:gdLst/>
              <a:ahLst/>
              <a:cxnLst/>
              <a:rect l="l" t="t" r="r" b="b"/>
              <a:pathLst>
                <a:path w="26549" h="26549" extrusionOk="0">
                  <a:moveTo>
                    <a:pt x="13275" y="405"/>
                  </a:moveTo>
                  <a:cubicBezTo>
                    <a:pt x="20370" y="405"/>
                    <a:pt x="26144" y="6179"/>
                    <a:pt x="26144" y="13275"/>
                  </a:cubicBezTo>
                  <a:cubicBezTo>
                    <a:pt x="26144" y="20384"/>
                    <a:pt x="20370" y="26158"/>
                    <a:pt x="13275" y="26158"/>
                  </a:cubicBezTo>
                  <a:cubicBezTo>
                    <a:pt x="6165" y="26158"/>
                    <a:pt x="391" y="20384"/>
                    <a:pt x="391" y="13275"/>
                  </a:cubicBezTo>
                  <a:cubicBezTo>
                    <a:pt x="391" y="6179"/>
                    <a:pt x="6165" y="405"/>
                    <a:pt x="13275" y="405"/>
                  </a:cubicBezTo>
                  <a:close/>
                  <a:moveTo>
                    <a:pt x="13275" y="0"/>
                  </a:moveTo>
                  <a:cubicBezTo>
                    <a:pt x="11480" y="0"/>
                    <a:pt x="9740" y="351"/>
                    <a:pt x="8107" y="1053"/>
                  </a:cubicBezTo>
                  <a:cubicBezTo>
                    <a:pt x="6516" y="1714"/>
                    <a:pt x="5100" y="2671"/>
                    <a:pt x="3886" y="3899"/>
                  </a:cubicBezTo>
                  <a:cubicBezTo>
                    <a:pt x="2658" y="5114"/>
                    <a:pt x="1700" y="6530"/>
                    <a:pt x="1039" y="8108"/>
                  </a:cubicBezTo>
                  <a:cubicBezTo>
                    <a:pt x="351" y="9754"/>
                    <a:pt x="1" y="11494"/>
                    <a:pt x="1" y="13275"/>
                  </a:cubicBezTo>
                  <a:cubicBezTo>
                    <a:pt x="1" y="15069"/>
                    <a:pt x="351" y="16809"/>
                    <a:pt x="1039" y="18442"/>
                  </a:cubicBezTo>
                  <a:cubicBezTo>
                    <a:pt x="1700" y="20034"/>
                    <a:pt x="2658" y="21449"/>
                    <a:pt x="3886" y="22664"/>
                  </a:cubicBezTo>
                  <a:cubicBezTo>
                    <a:pt x="5100" y="23892"/>
                    <a:pt x="6516" y="24849"/>
                    <a:pt x="8107" y="25511"/>
                  </a:cubicBezTo>
                  <a:cubicBezTo>
                    <a:pt x="9740" y="26198"/>
                    <a:pt x="11480" y="26549"/>
                    <a:pt x="13275" y="26549"/>
                  </a:cubicBezTo>
                  <a:cubicBezTo>
                    <a:pt x="15055" y="26549"/>
                    <a:pt x="16795" y="26198"/>
                    <a:pt x="18441" y="25511"/>
                  </a:cubicBezTo>
                  <a:cubicBezTo>
                    <a:pt x="20020" y="24849"/>
                    <a:pt x="21436" y="23892"/>
                    <a:pt x="22664" y="22664"/>
                  </a:cubicBezTo>
                  <a:cubicBezTo>
                    <a:pt x="23878" y="21449"/>
                    <a:pt x="24835" y="20034"/>
                    <a:pt x="25497" y="18442"/>
                  </a:cubicBezTo>
                  <a:cubicBezTo>
                    <a:pt x="26198" y="16809"/>
                    <a:pt x="26549" y="15069"/>
                    <a:pt x="26549" y="13275"/>
                  </a:cubicBezTo>
                  <a:cubicBezTo>
                    <a:pt x="26549" y="11494"/>
                    <a:pt x="26198" y="9754"/>
                    <a:pt x="25497" y="8108"/>
                  </a:cubicBezTo>
                  <a:cubicBezTo>
                    <a:pt x="24835" y="6530"/>
                    <a:pt x="23878" y="5114"/>
                    <a:pt x="22664" y="3899"/>
                  </a:cubicBezTo>
                  <a:cubicBezTo>
                    <a:pt x="21436" y="2671"/>
                    <a:pt x="20020" y="1714"/>
                    <a:pt x="18441" y="1053"/>
                  </a:cubicBezTo>
                  <a:cubicBezTo>
                    <a:pt x="16795" y="351"/>
                    <a:pt x="15055" y="0"/>
                    <a:pt x="132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3"/>
            <p:cNvSpPr/>
            <p:nvPr/>
          </p:nvSpPr>
          <p:spPr>
            <a:xfrm>
              <a:off x="843075" y="480600"/>
              <a:ext cx="496100" cy="496125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0" name="Google Shape;1520;p63"/>
          <p:cNvSpPr/>
          <p:nvPr/>
        </p:nvSpPr>
        <p:spPr>
          <a:xfrm>
            <a:off x="3167944" y="327140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63"/>
          <p:cNvSpPr/>
          <p:nvPr/>
        </p:nvSpPr>
        <p:spPr>
          <a:xfrm>
            <a:off x="2552224" y="62619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2" name="Google Shape;1522;p63"/>
          <p:cNvGrpSpPr/>
          <p:nvPr/>
        </p:nvGrpSpPr>
        <p:grpSpPr>
          <a:xfrm>
            <a:off x="719988" y="2855600"/>
            <a:ext cx="1878350" cy="1747900"/>
            <a:chOff x="281838" y="2971075"/>
            <a:chExt cx="1878350" cy="1747900"/>
          </a:xfrm>
        </p:grpSpPr>
        <p:grpSp>
          <p:nvGrpSpPr>
            <p:cNvPr id="1523" name="Google Shape;1523;p63"/>
            <p:cNvGrpSpPr/>
            <p:nvPr/>
          </p:nvGrpSpPr>
          <p:grpSpPr>
            <a:xfrm>
              <a:off x="281838" y="2971075"/>
              <a:ext cx="1315800" cy="1278600"/>
              <a:chOff x="1850663" y="3555925"/>
              <a:chExt cx="1315800" cy="1278600"/>
            </a:xfrm>
          </p:grpSpPr>
          <p:grpSp>
            <p:nvGrpSpPr>
              <p:cNvPr id="1524" name="Google Shape;1524;p63"/>
              <p:cNvGrpSpPr/>
              <p:nvPr/>
            </p:nvGrpSpPr>
            <p:grpSpPr>
              <a:xfrm>
                <a:off x="1850663" y="3555925"/>
                <a:ext cx="1315800" cy="1278600"/>
                <a:chOff x="2345200" y="3503950"/>
                <a:chExt cx="1315800" cy="1278600"/>
              </a:xfrm>
            </p:grpSpPr>
            <p:sp>
              <p:nvSpPr>
                <p:cNvPr id="1525" name="Google Shape;1525;p63"/>
                <p:cNvSpPr/>
                <p:nvPr/>
              </p:nvSpPr>
              <p:spPr>
                <a:xfrm>
                  <a:off x="2345200" y="3503950"/>
                  <a:ext cx="1315800" cy="1278600"/>
                </a:xfrm>
                <a:prstGeom prst="rect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04775" dir="540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63"/>
                <p:cNvSpPr/>
                <p:nvPr/>
              </p:nvSpPr>
              <p:spPr>
                <a:xfrm>
                  <a:off x="2421850" y="3755575"/>
                  <a:ext cx="1162500" cy="963900"/>
                </a:xfrm>
                <a:prstGeom prst="rect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7" name="Google Shape;1527;p63"/>
              <p:cNvGrpSpPr/>
              <p:nvPr/>
            </p:nvGrpSpPr>
            <p:grpSpPr>
              <a:xfrm>
                <a:off x="2646057" y="3607910"/>
                <a:ext cx="439402" cy="132693"/>
                <a:chOff x="1605732" y="3538060"/>
                <a:chExt cx="439402" cy="132693"/>
              </a:xfrm>
            </p:grpSpPr>
            <p:sp>
              <p:nvSpPr>
                <p:cNvPr id="1528" name="Google Shape;1528;p63"/>
                <p:cNvSpPr/>
                <p:nvPr/>
              </p:nvSpPr>
              <p:spPr>
                <a:xfrm>
                  <a:off x="1611501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63"/>
                <p:cNvSpPr/>
                <p:nvPr/>
              </p:nvSpPr>
              <p:spPr>
                <a:xfrm>
                  <a:off x="1605732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63"/>
                <p:cNvSpPr/>
                <p:nvPr/>
              </p:nvSpPr>
              <p:spPr>
                <a:xfrm>
                  <a:off x="1634862" y="3598651"/>
                  <a:ext cx="74801" cy="11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2" h="405" extrusionOk="0">
                      <a:moveTo>
                        <a:pt x="1" y="0"/>
                      </a:moveTo>
                      <a:lnTo>
                        <a:pt x="1" y="405"/>
                      </a:lnTo>
                      <a:lnTo>
                        <a:pt x="2632" y="405"/>
                      </a:lnTo>
                      <a:lnTo>
                        <a:pt x="26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63"/>
                <p:cNvSpPr/>
                <p:nvPr/>
              </p:nvSpPr>
              <p:spPr>
                <a:xfrm>
                  <a:off x="1918209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63"/>
                <p:cNvSpPr/>
                <p:nvPr/>
              </p:nvSpPr>
              <p:spPr>
                <a:xfrm>
                  <a:off x="1912440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63" y="406"/>
                      </a:moveTo>
                      <a:lnTo>
                        <a:pt x="4263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63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270" y="1"/>
                      </a:moveTo>
                      <a:lnTo>
                        <a:pt x="1" y="271"/>
                      </a:lnTo>
                      <a:lnTo>
                        <a:pt x="1862" y="2146"/>
                      </a:lnTo>
                      <a:lnTo>
                        <a:pt x="2146" y="1863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63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1862" y="1"/>
                      </a:moveTo>
                      <a:lnTo>
                        <a:pt x="1" y="1863"/>
                      </a:lnTo>
                      <a:lnTo>
                        <a:pt x="270" y="2146"/>
                      </a:lnTo>
                      <a:lnTo>
                        <a:pt x="2146" y="271"/>
                      </a:lnTo>
                      <a:lnTo>
                        <a:pt x="18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63"/>
                <p:cNvSpPr/>
                <p:nvPr/>
              </p:nvSpPr>
              <p:spPr>
                <a:xfrm>
                  <a:off x="1764855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63"/>
                <p:cNvSpPr/>
                <p:nvPr/>
              </p:nvSpPr>
              <p:spPr>
                <a:xfrm>
                  <a:off x="1759086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63"/>
                <p:cNvSpPr/>
                <p:nvPr/>
              </p:nvSpPr>
              <p:spPr>
                <a:xfrm>
                  <a:off x="1792053" y="3571027"/>
                  <a:ext cx="66730" cy="6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" h="2349" extrusionOk="0">
                      <a:moveTo>
                        <a:pt x="1943" y="406"/>
                      </a:moveTo>
                      <a:lnTo>
                        <a:pt x="1943" y="1944"/>
                      </a:lnTo>
                      <a:lnTo>
                        <a:pt x="405" y="194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2348"/>
                      </a:lnTo>
                      <a:lnTo>
                        <a:pt x="2348" y="2348"/>
                      </a:lnTo>
                      <a:lnTo>
                        <a:pt x="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38" name="Google Shape;1538;p63"/>
            <p:cNvGrpSpPr/>
            <p:nvPr/>
          </p:nvGrpSpPr>
          <p:grpSpPr>
            <a:xfrm>
              <a:off x="844388" y="3440375"/>
              <a:ext cx="1315800" cy="1278600"/>
              <a:chOff x="1850663" y="3555925"/>
              <a:chExt cx="1315800" cy="1278600"/>
            </a:xfrm>
          </p:grpSpPr>
          <p:grpSp>
            <p:nvGrpSpPr>
              <p:cNvPr id="1539" name="Google Shape;1539;p63"/>
              <p:cNvGrpSpPr/>
              <p:nvPr/>
            </p:nvGrpSpPr>
            <p:grpSpPr>
              <a:xfrm>
                <a:off x="1850663" y="3555925"/>
                <a:ext cx="1315800" cy="1278600"/>
                <a:chOff x="2345200" y="3503950"/>
                <a:chExt cx="1315800" cy="1278600"/>
              </a:xfrm>
            </p:grpSpPr>
            <p:sp>
              <p:nvSpPr>
                <p:cNvPr id="1540" name="Google Shape;1540;p63"/>
                <p:cNvSpPr/>
                <p:nvPr/>
              </p:nvSpPr>
              <p:spPr>
                <a:xfrm>
                  <a:off x="2345200" y="3503950"/>
                  <a:ext cx="1315800" cy="127860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04775" dir="540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63"/>
                <p:cNvSpPr/>
                <p:nvPr/>
              </p:nvSpPr>
              <p:spPr>
                <a:xfrm>
                  <a:off x="2421850" y="3755575"/>
                  <a:ext cx="1162500" cy="963900"/>
                </a:xfrm>
                <a:prstGeom prst="rect">
                  <a:avLst/>
                </a:prstGeom>
                <a:gradFill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2" name="Google Shape;1542;p63"/>
                <p:cNvGrpSpPr/>
                <p:nvPr/>
              </p:nvGrpSpPr>
              <p:grpSpPr>
                <a:xfrm>
                  <a:off x="2421855" y="3892100"/>
                  <a:ext cx="1162497" cy="827375"/>
                  <a:chOff x="8153917" y="3767925"/>
                  <a:chExt cx="1162497" cy="827375"/>
                </a:xfrm>
              </p:grpSpPr>
              <p:sp>
                <p:nvSpPr>
                  <p:cNvPr id="1543" name="Google Shape;1543;p63"/>
                  <p:cNvSpPr/>
                  <p:nvPr/>
                </p:nvSpPr>
                <p:spPr>
                  <a:xfrm>
                    <a:off x="8294400" y="3767925"/>
                    <a:ext cx="259200" cy="2592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4" name="Google Shape;1544;p63"/>
                  <p:cNvSpPr/>
                  <p:nvPr/>
                </p:nvSpPr>
                <p:spPr>
                  <a:xfrm>
                    <a:off x="8153917" y="4027125"/>
                    <a:ext cx="1162497" cy="568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05" h="22727" extrusionOk="0">
                        <a:moveTo>
                          <a:pt x="29505" y="22727"/>
                        </a:moveTo>
                        <a:lnTo>
                          <a:pt x="0" y="22727"/>
                        </a:lnTo>
                        <a:lnTo>
                          <a:pt x="10367" y="7576"/>
                        </a:lnTo>
                        <a:lnTo>
                          <a:pt x="18740" y="14753"/>
                        </a:lnTo>
                        <a:lnTo>
                          <a:pt x="29505" y="0"/>
                        </a:ln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</p:grpSp>
          <p:grpSp>
            <p:nvGrpSpPr>
              <p:cNvPr id="1545" name="Google Shape;1545;p63"/>
              <p:cNvGrpSpPr/>
              <p:nvPr/>
            </p:nvGrpSpPr>
            <p:grpSpPr>
              <a:xfrm>
                <a:off x="2646057" y="3607910"/>
                <a:ext cx="439402" cy="132693"/>
                <a:chOff x="1605732" y="3538060"/>
                <a:chExt cx="439402" cy="132693"/>
              </a:xfrm>
            </p:grpSpPr>
            <p:sp>
              <p:nvSpPr>
                <p:cNvPr id="1546" name="Google Shape;1546;p63"/>
                <p:cNvSpPr/>
                <p:nvPr/>
              </p:nvSpPr>
              <p:spPr>
                <a:xfrm>
                  <a:off x="1611501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1547;p63"/>
                <p:cNvSpPr/>
                <p:nvPr/>
              </p:nvSpPr>
              <p:spPr>
                <a:xfrm>
                  <a:off x="1605732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8" name="Google Shape;1548;p63"/>
                <p:cNvSpPr/>
                <p:nvPr/>
              </p:nvSpPr>
              <p:spPr>
                <a:xfrm>
                  <a:off x="1634862" y="3598651"/>
                  <a:ext cx="74801" cy="11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2" h="405" extrusionOk="0">
                      <a:moveTo>
                        <a:pt x="1" y="0"/>
                      </a:moveTo>
                      <a:lnTo>
                        <a:pt x="1" y="405"/>
                      </a:lnTo>
                      <a:lnTo>
                        <a:pt x="2632" y="405"/>
                      </a:lnTo>
                      <a:lnTo>
                        <a:pt x="26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63"/>
                <p:cNvSpPr/>
                <p:nvPr/>
              </p:nvSpPr>
              <p:spPr>
                <a:xfrm>
                  <a:off x="1918209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63"/>
                <p:cNvSpPr/>
                <p:nvPr/>
              </p:nvSpPr>
              <p:spPr>
                <a:xfrm>
                  <a:off x="1912440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63" y="406"/>
                      </a:moveTo>
                      <a:lnTo>
                        <a:pt x="4263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63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270" y="1"/>
                      </a:moveTo>
                      <a:lnTo>
                        <a:pt x="1" y="271"/>
                      </a:lnTo>
                      <a:lnTo>
                        <a:pt x="1862" y="2146"/>
                      </a:lnTo>
                      <a:lnTo>
                        <a:pt x="2146" y="1863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63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1862" y="1"/>
                      </a:moveTo>
                      <a:lnTo>
                        <a:pt x="1" y="1863"/>
                      </a:lnTo>
                      <a:lnTo>
                        <a:pt x="270" y="2146"/>
                      </a:lnTo>
                      <a:lnTo>
                        <a:pt x="2146" y="271"/>
                      </a:lnTo>
                      <a:lnTo>
                        <a:pt x="18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63"/>
                <p:cNvSpPr/>
                <p:nvPr/>
              </p:nvSpPr>
              <p:spPr>
                <a:xfrm>
                  <a:off x="1764855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63"/>
                <p:cNvSpPr/>
                <p:nvPr/>
              </p:nvSpPr>
              <p:spPr>
                <a:xfrm>
                  <a:off x="1759086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63"/>
                <p:cNvSpPr/>
                <p:nvPr/>
              </p:nvSpPr>
              <p:spPr>
                <a:xfrm>
                  <a:off x="1792053" y="3571027"/>
                  <a:ext cx="66730" cy="6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" h="2349" extrusionOk="0">
                      <a:moveTo>
                        <a:pt x="1943" y="406"/>
                      </a:moveTo>
                      <a:lnTo>
                        <a:pt x="1943" y="1944"/>
                      </a:lnTo>
                      <a:lnTo>
                        <a:pt x="405" y="194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2348"/>
                      </a:lnTo>
                      <a:lnTo>
                        <a:pt x="2348" y="2348"/>
                      </a:lnTo>
                      <a:lnTo>
                        <a:pt x="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982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52"/>
          <p:cNvGrpSpPr/>
          <p:nvPr/>
        </p:nvGrpSpPr>
        <p:grpSpPr>
          <a:xfrm>
            <a:off x="2382150" y="813800"/>
            <a:ext cx="6050100" cy="3279000"/>
            <a:chOff x="2382150" y="813800"/>
            <a:chExt cx="6050100" cy="3279000"/>
          </a:xfrm>
        </p:grpSpPr>
        <p:sp>
          <p:nvSpPr>
            <p:cNvPr id="1086" name="Google Shape;1086;p52"/>
            <p:cNvSpPr/>
            <p:nvPr/>
          </p:nvSpPr>
          <p:spPr>
            <a:xfrm>
              <a:off x="2382150" y="813800"/>
              <a:ext cx="6050100" cy="3279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2523450" y="1263775"/>
              <a:ext cx="5767500" cy="23730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2837850" y="3636800"/>
              <a:ext cx="5133900" cy="314400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2523447" y="3636702"/>
              <a:ext cx="314400" cy="314400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7971621" y="3636702"/>
              <a:ext cx="314400" cy="314400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 rot="5400000">
              <a:off x="8059094" y="3726340"/>
              <a:ext cx="156300" cy="135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 rot="-5400000" flipH="1">
              <a:off x="2594186" y="3726340"/>
              <a:ext cx="156300" cy="135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3" name="Google Shape;1093;p52"/>
            <p:cNvGrpSpPr/>
            <p:nvPr/>
          </p:nvGrpSpPr>
          <p:grpSpPr>
            <a:xfrm>
              <a:off x="7619699" y="941876"/>
              <a:ext cx="650792" cy="195929"/>
              <a:chOff x="7302375" y="739400"/>
              <a:chExt cx="386525" cy="116375"/>
            </a:xfrm>
          </p:grpSpPr>
          <p:sp>
            <p:nvSpPr>
              <p:cNvPr id="1094" name="Google Shape;1094;p52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2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2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2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2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2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2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4" name="Google Shape;1104;p52"/>
          <p:cNvSpPr txBox="1">
            <a:spLocks noGrp="1"/>
          </p:cNvSpPr>
          <p:nvPr>
            <p:ph type="title"/>
          </p:nvPr>
        </p:nvSpPr>
        <p:spPr>
          <a:xfrm>
            <a:off x="2837600" y="2312116"/>
            <a:ext cx="4858200" cy="11505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 b="1" err="1">
                <a:latin typeface="Source Sans Pro"/>
              </a:rPr>
              <a:t>Giới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thiệu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đề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tài</a:t>
            </a:r>
            <a:endParaRPr lang="en-US" sz="5400" b="1" err="1"/>
          </a:p>
        </p:txBody>
      </p:sp>
      <p:sp>
        <p:nvSpPr>
          <p:cNvPr id="1105" name="Google Shape;1105;p52"/>
          <p:cNvSpPr txBox="1">
            <a:spLocks noGrp="1"/>
          </p:cNvSpPr>
          <p:nvPr>
            <p:ph type="title" idx="2"/>
          </p:nvPr>
        </p:nvSpPr>
        <p:spPr>
          <a:xfrm>
            <a:off x="2837611" y="1404479"/>
            <a:ext cx="944400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07" name="Google Shape;1107;p52"/>
          <p:cNvSpPr/>
          <p:nvPr/>
        </p:nvSpPr>
        <p:spPr>
          <a:xfrm>
            <a:off x="7409817" y="2310620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52"/>
          <p:cNvSpPr/>
          <p:nvPr/>
        </p:nvSpPr>
        <p:spPr>
          <a:xfrm>
            <a:off x="6104674" y="1551083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52"/>
          <p:cNvSpPr/>
          <p:nvPr/>
        </p:nvSpPr>
        <p:spPr>
          <a:xfrm>
            <a:off x="1596545" y="1675575"/>
            <a:ext cx="74786" cy="75327"/>
          </a:xfrm>
          <a:custGeom>
            <a:avLst/>
            <a:gdLst/>
            <a:ahLst/>
            <a:cxnLst/>
            <a:rect l="l" t="t" r="r" b="b"/>
            <a:pathLst>
              <a:path w="1782" h="1795" extrusionOk="0">
                <a:moveTo>
                  <a:pt x="0" y="0"/>
                </a:moveTo>
                <a:lnTo>
                  <a:pt x="0" y="1795"/>
                </a:lnTo>
                <a:lnTo>
                  <a:pt x="1781" y="1795"/>
                </a:lnTo>
                <a:lnTo>
                  <a:pt x="17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52"/>
          <p:cNvSpPr/>
          <p:nvPr/>
        </p:nvSpPr>
        <p:spPr>
          <a:xfrm>
            <a:off x="1588613" y="1667644"/>
            <a:ext cx="90608" cy="91190"/>
          </a:xfrm>
          <a:custGeom>
            <a:avLst/>
            <a:gdLst/>
            <a:ahLst/>
            <a:cxnLst/>
            <a:rect l="l" t="t" r="r" b="b"/>
            <a:pathLst>
              <a:path w="2159" h="2173" extrusionOk="0">
                <a:moveTo>
                  <a:pt x="1794" y="378"/>
                </a:moveTo>
                <a:lnTo>
                  <a:pt x="1794" y="1795"/>
                </a:lnTo>
                <a:lnTo>
                  <a:pt x="378" y="1795"/>
                </a:lnTo>
                <a:lnTo>
                  <a:pt x="378" y="378"/>
                </a:lnTo>
                <a:close/>
                <a:moveTo>
                  <a:pt x="1" y="0"/>
                </a:moveTo>
                <a:lnTo>
                  <a:pt x="1" y="2173"/>
                </a:lnTo>
                <a:lnTo>
                  <a:pt x="2159" y="2173"/>
                </a:lnTo>
                <a:lnTo>
                  <a:pt x="21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52"/>
          <p:cNvSpPr/>
          <p:nvPr/>
        </p:nvSpPr>
        <p:spPr>
          <a:xfrm>
            <a:off x="1213349" y="306231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52"/>
          <p:cNvSpPr/>
          <p:nvPr/>
        </p:nvSpPr>
        <p:spPr>
          <a:xfrm>
            <a:off x="1731766" y="368441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3" name="Google Shape;1113;p52"/>
          <p:cNvGrpSpPr/>
          <p:nvPr/>
        </p:nvGrpSpPr>
        <p:grpSpPr>
          <a:xfrm>
            <a:off x="719991" y="3889718"/>
            <a:ext cx="551596" cy="551596"/>
            <a:chOff x="623500" y="261050"/>
            <a:chExt cx="935225" cy="935225"/>
          </a:xfrm>
        </p:grpSpPr>
        <p:sp>
          <p:nvSpPr>
            <p:cNvPr id="1114" name="Google Shape;1114;p52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392"/>
                  </a:moveTo>
                  <a:cubicBezTo>
                    <a:pt x="28802" y="392"/>
                    <a:pt x="37017" y="8607"/>
                    <a:pt x="37017" y="18698"/>
                  </a:cubicBezTo>
                  <a:cubicBezTo>
                    <a:pt x="37017" y="28802"/>
                    <a:pt x="28802" y="37004"/>
                    <a:pt x="18712" y="37004"/>
                  </a:cubicBezTo>
                  <a:cubicBezTo>
                    <a:pt x="8607" y="37004"/>
                    <a:pt x="405" y="28802"/>
                    <a:pt x="405" y="18698"/>
                  </a:cubicBezTo>
                  <a:cubicBezTo>
                    <a:pt x="405" y="8607"/>
                    <a:pt x="8607" y="392"/>
                    <a:pt x="18712" y="392"/>
                  </a:cubicBezTo>
                  <a:close/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759425" y="396625"/>
              <a:ext cx="663725" cy="663725"/>
            </a:xfrm>
            <a:custGeom>
              <a:avLst/>
              <a:gdLst/>
              <a:ahLst/>
              <a:cxnLst/>
              <a:rect l="l" t="t" r="r" b="b"/>
              <a:pathLst>
                <a:path w="26549" h="26549" extrusionOk="0">
                  <a:moveTo>
                    <a:pt x="13275" y="405"/>
                  </a:moveTo>
                  <a:cubicBezTo>
                    <a:pt x="20370" y="405"/>
                    <a:pt x="26144" y="6179"/>
                    <a:pt x="26144" y="13275"/>
                  </a:cubicBezTo>
                  <a:cubicBezTo>
                    <a:pt x="26144" y="20384"/>
                    <a:pt x="20370" y="26158"/>
                    <a:pt x="13275" y="26158"/>
                  </a:cubicBezTo>
                  <a:cubicBezTo>
                    <a:pt x="6165" y="26158"/>
                    <a:pt x="391" y="20384"/>
                    <a:pt x="391" y="13275"/>
                  </a:cubicBezTo>
                  <a:cubicBezTo>
                    <a:pt x="391" y="6179"/>
                    <a:pt x="6165" y="405"/>
                    <a:pt x="13275" y="405"/>
                  </a:cubicBezTo>
                  <a:close/>
                  <a:moveTo>
                    <a:pt x="13275" y="0"/>
                  </a:moveTo>
                  <a:cubicBezTo>
                    <a:pt x="11480" y="0"/>
                    <a:pt x="9740" y="351"/>
                    <a:pt x="8107" y="1053"/>
                  </a:cubicBezTo>
                  <a:cubicBezTo>
                    <a:pt x="6516" y="1714"/>
                    <a:pt x="5100" y="2671"/>
                    <a:pt x="3886" y="3899"/>
                  </a:cubicBezTo>
                  <a:cubicBezTo>
                    <a:pt x="2658" y="5114"/>
                    <a:pt x="1700" y="6530"/>
                    <a:pt x="1039" y="8108"/>
                  </a:cubicBezTo>
                  <a:cubicBezTo>
                    <a:pt x="351" y="9754"/>
                    <a:pt x="1" y="11494"/>
                    <a:pt x="1" y="13275"/>
                  </a:cubicBezTo>
                  <a:cubicBezTo>
                    <a:pt x="1" y="15069"/>
                    <a:pt x="351" y="16809"/>
                    <a:pt x="1039" y="18442"/>
                  </a:cubicBezTo>
                  <a:cubicBezTo>
                    <a:pt x="1700" y="20034"/>
                    <a:pt x="2658" y="21449"/>
                    <a:pt x="3886" y="22664"/>
                  </a:cubicBezTo>
                  <a:cubicBezTo>
                    <a:pt x="5100" y="23892"/>
                    <a:pt x="6516" y="24849"/>
                    <a:pt x="8107" y="25511"/>
                  </a:cubicBezTo>
                  <a:cubicBezTo>
                    <a:pt x="9740" y="26198"/>
                    <a:pt x="11480" y="26549"/>
                    <a:pt x="13275" y="26549"/>
                  </a:cubicBezTo>
                  <a:cubicBezTo>
                    <a:pt x="15055" y="26549"/>
                    <a:pt x="16795" y="26198"/>
                    <a:pt x="18441" y="25511"/>
                  </a:cubicBezTo>
                  <a:cubicBezTo>
                    <a:pt x="20020" y="24849"/>
                    <a:pt x="21436" y="23892"/>
                    <a:pt x="22664" y="22664"/>
                  </a:cubicBezTo>
                  <a:cubicBezTo>
                    <a:pt x="23878" y="21449"/>
                    <a:pt x="24835" y="20034"/>
                    <a:pt x="25497" y="18442"/>
                  </a:cubicBezTo>
                  <a:cubicBezTo>
                    <a:pt x="26198" y="16809"/>
                    <a:pt x="26549" y="15069"/>
                    <a:pt x="26549" y="13275"/>
                  </a:cubicBezTo>
                  <a:cubicBezTo>
                    <a:pt x="26549" y="11494"/>
                    <a:pt x="26198" y="9754"/>
                    <a:pt x="25497" y="8108"/>
                  </a:cubicBezTo>
                  <a:cubicBezTo>
                    <a:pt x="24835" y="6530"/>
                    <a:pt x="23878" y="5114"/>
                    <a:pt x="22664" y="3899"/>
                  </a:cubicBezTo>
                  <a:cubicBezTo>
                    <a:pt x="21436" y="2671"/>
                    <a:pt x="20020" y="1714"/>
                    <a:pt x="18441" y="1053"/>
                  </a:cubicBezTo>
                  <a:cubicBezTo>
                    <a:pt x="16795" y="351"/>
                    <a:pt x="15055" y="0"/>
                    <a:pt x="132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843075" y="480600"/>
              <a:ext cx="496100" cy="496125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52"/>
          <p:cNvSpPr/>
          <p:nvPr/>
        </p:nvSpPr>
        <p:spPr>
          <a:xfrm>
            <a:off x="889099" y="95891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2"/>
          <p:cNvSpPr/>
          <p:nvPr/>
        </p:nvSpPr>
        <p:spPr>
          <a:xfrm>
            <a:off x="2866816" y="444133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52"/>
          <p:cNvSpPr/>
          <p:nvPr/>
        </p:nvSpPr>
        <p:spPr>
          <a:xfrm>
            <a:off x="3551966" y="377848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52"/>
          <p:cNvSpPr/>
          <p:nvPr/>
        </p:nvSpPr>
        <p:spPr>
          <a:xfrm>
            <a:off x="395749" y="311316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2" name="Google Shape;1122;p52"/>
          <p:cNvGrpSpPr/>
          <p:nvPr/>
        </p:nvGrpSpPr>
        <p:grpSpPr>
          <a:xfrm>
            <a:off x="778238" y="551249"/>
            <a:ext cx="1895575" cy="2283801"/>
            <a:chOff x="778238" y="551249"/>
            <a:chExt cx="1895575" cy="2283801"/>
          </a:xfrm>
        </p:grpSpPr>
        <p:grpSp>
          <p:nvGrpSpPr>
            <p:cNvPr id="1123" name="Google Shape;1123;p52"/>
            <p:cNvGrpSpPr/>
            <p:nvPr/>
          </p:nvGrpSpPr>
          <p:grpSpPr>
            <a:xfrm>
              <a:off x="1402213" y="551249"/>
              <a:ext cx="1271600" cy="1282526"/>
              <a:chOff x="1525750" y="551249"/>
              <a:chExt cx="1271600" cy="1282526"/>
            </a:xfrm>
          </p:grpSpPr>
          <p:sp>
            <p:nvSpPr>
              <p:cNvPr id="1124" name="Google Shape;1124;p52"/>
              <p:cNvSpPr/>
              <p:nvPr/>
            </p:nvSpPr>
            <p:spPr>
              <a:xfrm>
                <a:off x="1525750" y="555175"/>
                <a:ext cx="1271600" cy="1278600"/>
              </a:xfrm>
              <a:prstGeom prst="flowChartPunchedCard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04775" dir="54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5" name="Google Shape;1125;p52"/>
              <p:cNvGrpSpPr/>
              <p:nvPr/>
            </p:nvGrpSpPr>
            <p:grpSpPr>
              <a:xfrm>
                <a:off x="1893214" y="551249"/>
                <a:ext cx="595603" cy="916012"/>
                <a:chOff x="1893214" y="551249"/>
                <a:chExt cx="595603" cy="916012"/>
              </a:xfrm>
            </p:grpSpPr>
            <p:sp>
              <p:nvSpPr>
                <p:cNvPr id="1126" name="Google Shape;1126;p52"/>
                <p:cNvSpPr/>
                <p:nvPr/>
              </p:nvSpPr>
              <p:spPr>
                <a:xfrm>
                  <a:off x="1893214" y="931158"/>
                  <a:ext cx="536722" cy="53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9" h="12775" extrusionOk="0">
                      <a:moveTo>
                        <a:pt x="6394" y="0"/>
                      </a:moveTo>
                      <a:cubicBezTo>
                        <a:pt x="2860" y="0"/>
                        <a:pt x="0" y="2860"/>
                        <a:pt x="0" y="6394"/>
                      </a:cubicBezTo>
                      <a:cubicBezTo>
                        <a:pt x="0" y="9915"/>
                        <a:pt x="2860" y="12775"/>
                        <a:pt x="6394" y="12775"/>
                      </a:cubicBezTo>
                      <a:cubicBezTo>
                        <a:pt x="9929" y="12775"/>
                        <a:pt x="12789" y="9915"/>
                        <a:pt x="12789" y="6394"/>
                      </a:cubicBezTo>
                      <a:cubicBezTo>
                        <a:pt x="12789" y="2860"/>
                        <a:pt x="9929" y="0"/>
                        <a:pt x="63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52"/>
                <p:cNvSpPr/>
                <p:nvPr/>
              </p:nvSpPr>
              <p:spPr>
                <a:xfrm>
                  <a:off x="2074891" y="1112824"/>
                  <a:ext cx="173284" cy="17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" h="4116" extrusionOk="0">
                      <a:moveTo>
                        <a:pt x="2065" y="1"/>
                      </a:moveTo>
                      <a:cubicBezTo>
                        <a:pt x="932" y="1"/>
                        <a:pt x="1" y="918"/>
                        <a:pt x="1" y="2065"/>
                      </a:cubicBezTo>
                      <a:cubicBezTo>
                        <a:pt x="1" y="3199"/>
                        <a:pt x="932" y="4116"/>
                        <a:pt x="2065" y="4116"/>
                      </a:cubicBezTo>
                      <a:cubicBezTo>
                        <a:pt x="3199" y="4116"/>
                        <a:pt x="4129" y="3199"/>
                        <a:pt x="4129" y="2065"/>
                      </a:cubicBezTo>
                      <a:cubicBezTo>
                        <a:pt x="4129" y="918"/>
                        <a:pt x="3199" y="1"/>
                        <a:pt x="20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52"/>
                <p:cNvSpPr/>
                <p:nvPr/>
              </p:nvSpPr>
              <p:spPr>
                <a:xfrm>
                  <a:off x="1921500" y="551249"/>
                  <a:ext cx="567317" cy="262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8" h="6248" extrusionOk="0">
                      <a:moveTo>
                        <a:pt x="1" y="1"/>
                      </a:moveTo>
                      <a:lnTo>
                        <a:pt x="1" y="6247"/>
                      </a:lnTo>
                      <a:lnTo>
                        <a:pt x="13518" y="6247"/>
                      </a:lnTo>
                      <a:lnTo>
                        <a:pt x="135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52"/>
                <p:cNvSpPr/>
                <p:nvPr/>
              </p:nvSpPr>
              <p:spPr>
                <a:xfrm>
                  <a:off x="2248720" y="607314"/>
                  <a:ext cx="75332" cy="74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1782" extrusionOk="0">
                      <a:moveTo>
                        <a:pt x="1" y="1"/>
                      </a:moveTo>
                      <a:lnTo>
                        <a:pt x="1" y="1782"/>
                      </a:lnTo>
                      <a:lnTo>
                        <a:pt x="1795" y="1782"/>
                      </a:lnTo>
                      <a:lnTo>
                        <a:pt x="179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52"/>
                <p:cNvSpPr/>
                <p:nvPr/>
              </p:nvSpPr>
              <p:spPr>
                <a:xfrm>
                  <a:off x="1982646" y="607314"/>
                  <a:ext cx="75332" cy="150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3576" extrusionOk="0">
                      <a:moveTo>
                        <a:pt x="1" y="1"/>
                      </a:moveTo>
                      <a:lnTo>
                        <a:pt x="1" y="3575"/>
                      </a:lnTo>
                      <a:lnTo>
                        <a:pt x="1794" y="3575"/>
                      </a:lnTo>
                      <a:lnTo>
                        <a:pt x="17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52"/>
                <p:cNvSpPr/>
                <p:nvPr/>
              </p:nvSpPr>
              <p:spPr>
                <a:xfrm>
                  <a:off x="2413443" y="551249"/>
                  <a:ext cx="75374" cy="262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6" h="6248" extrusionOk="0">
                      <a:moveTo>
                        <a:pt x="1" y="1"/>
                      </a:moveTo>
                      <a:lnTo>
                        <a:pt x="1" y="6247"/>
                      </a:lnTo>
                      <a:lnTo>
                        <a:pt x="1796" y="6247"/>
                      </a:lnTo>
                      <a:lnTo>
                        <a:pt x="179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32" name="Google Shape;1132;p52"/>
            <p:cNvGrpSpPr/>
            <p:nvPr/>
          </p:nvGrpSpPr>
          <p:grpSpPr>
            <a:xfrm>
              <a:off x="778238" y="1556450"/>
              <a:ext cx="1315800" cy="1278600"/>
              <a:chOff x="1850663" y="3555925"/>
              <a:chExt cx="1315800" cy="1278600"/>
            </a:xfrm>
          </p:grpSpPr>
          <p:grpSp>
            <p:nvGrpSpPr>
              <p:cNvPr id="1133" name="Google Shape;1133;p52"/>
              <p:cNvGrpSpPr/>
              <p:nvPr/>
            </p:nvGrpSpPr>
            <p:grpSpPr>
              <a:xfrm>
                <a:off x="1850663" y="3555925"/>
                <a:ext cx="1315800" cy="1278600"/>
                <a:chOff x="2345200" y="3503950"/>
                <a:chExt cx="1315800" cy="1278600"/>
              </a:xfrm>
            </p:grpSpPr>
            <p:sp>
              <p:nvSpPr>
                <p:cNvPr id="1134" name="Google Shape;1134;p52"/>
                <p:cNvSpPr/>
                <p:nvPr/>
              </p:nvSpPr>
              <p:spPr>
                <a:xfrm>
                  <a:off x="2345200" y="3503950"/>
                  <a:ext cx="1315800" cy="1278600"/>
                </a:xfrm>
                <a:prstGeom prst="rect">
                  <a:avLst/>
                </a:prstGeom>
                <a:gradFill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04775" dir="540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52"/>
                <p:cNvSpPr/>
                <p:nvPr/>
              </p:nvSpPr>
              <p:spPr>
                <a:xfrm>
                  <a:off x="2421850" y="3755575"/>
                  <a:ext cx="1162500" cy="963900"/>
                </a:xfrm>
                <a:prstGeom prst="rect">
                  <a:avLst/>
                </a:prstGeom>
                <a:gradFill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6" name="Google Shape;1136;p52"/>
              <p:cNvGrpSpPr/>
              <p:nvPr/>
            </p:nvGrpSpPr>
            <p:grpSpPr>
              <a:xfrm>
                <a:off x="2646057" y="3607910"/>
                <a:ext cx="439402" cy="132693"/>
                <a:chOff x="1605732" y="3538060"/>
                <a:chExt cx="439402" cy="132693"/>
              </a:xfrm>
            </p:grpSpPr>
            <p:sp>
              <p:nvSpPr>
                <p:cNvPr id="1137" name="Google Shape;1137;p52"/>
                <p:cNvSpPr/>
                <p:nvPr/>
              </p:nvSpPr>
              <p:spPr>
                <a:xfrm>
                  <a:off x="1611501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52"/>
                <p:cNvSpPr/>
                <p:nvPr/>
              </p:nvSpPr>
              <p:spPr>
                <a:xfrm>
                  <a:off x="1605732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52"/>
                <p:cNvSpPr/>
                <p:nvPr/>
              </p:nvSpPr>
              <p:spPr>
                <a:xfrm>
                  <a:off x="1634862" y="3598651"/>
                  <a:ext cx="74801" cy="11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2" h="405" extrusionOk="0">
                      <a:moveTo>
                        <a:pt x="1" y="0"/>
                      </a:moveTo>
                      <a:lnTo>
                        <a:pt x="1" y="405"/>
                      </a:lnTo>
                      <a:lnTo>
                        <a:pt x="2632" y="405"/>
                      </a:lnTo>
                      <a:lnTo>
                        <a:pt x="26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52"/>
                <p:cNvSpPr/>
                <p:nvPr/>
              </p:nvSpPr>
              <p:spPr>
                <a:xfrm>
                  <a:off x="1918209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52"/>
                <p:cNvSpPr/>
                <p:nvPr/>
              </p:nvSpPr>
              <p:spPr>
                <a:xfrm>
                  <a:off x="1912440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63" y="406"/>
                      </a:moveTo>
                      <a:lnTo>
                        <a:pt x="4263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52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270" y="1"/>
                      </a:moveTo>
                      <a:lnTo>
                        <a:pt x="1" y="271"/>
                      </a:lnTo>
                      <a:lnTo>
                        <a:pt x="1862" y="2146"/>
                      </a:lnTo>
                      <a:lnTo>
                        <a:pt x="2146" y="1863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52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1862" y="1"/>
                      </a:moveTo>
                      <a:lnTo>
                        <a:pt x="1" y="1863"/>
                      </a:lnTo>
                      <a:lnTo>
                        <a:pt x="270" y="2146"/>
                      </a:lnTo>
                      <a:lnTo>
                        <a:pt x="2146" y="271"/>
                      </a:lnTo>
                      <a:lnTo>
                        <a:pt x="18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52"/>
                <p:cNvSpPr/>
                <p:nvPr/>
              </p:nvSpPr>
              <p:spPr>
                <a:xfrm>
                  <a:off x="1764855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52"/>
                <p:cNvSpPr/>
                <p:nvPr/>
              </p:nvSpPr>
              <p:spPr>
                <a:xfrm>
                  <a:off x="1759086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52"/>
                <p:cNvSpPr/>
                <p:nvPr/>
              </p:nvSpPr>
              <p:spPr>
                <a:xfrm>
                  <a:off x="1792053" y="3571027"/>
                  <a:ext cx="66730" cy="6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" h="2349" extrusionOk="0">
                      <a:moveTo>
                        <a:pt x="1943" y="406"/>
                      </a:moveTo>
                      <a:lnTo>
                        <a:pt x="1943" y="1944"/>
                      </a:lnTo>
                      <a:lnTo>
                        <a:pt x="405" y="194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2348"/>
                      </a:lnTo>
                      <a:lnTo>
                        <a:pt x="2348" y="2348"/>
                      </a:lnTo>
                      <a:lnTo>
                        <a:pt x="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53"/>
          <p:cNvSpPr txBox="1">
            <a:spLocks noGrp="1"/>
          </p:cNvSpPr>
          <p:nvPr>
            <p:ph type="body" idx="1"/>
          </p:nvPr>
        </p:nvSpPr>
        <p:spPr>
          <a:xfrm>
            <a:off x="752845" y="1546863"/>
            <a:ext cx="3746400" cy="1286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500" b="1" err="1"/>
              <a:t>Xã</a:t>
            </a:r>
            <a:r>
              <a:rPr lang="en-US" sz="1500" b="1"/>
              <a:t> </a:t>
            </a:r>
            <a:r>
              <a:rPr lang="en-US" sz="1500" b="1" err="1"/>
              <a:t>hội</a:t>
            </a:r>
            <a:r>
              <a:rPr lang="en-US" sz="1500" b="1"/>
              <a:t> </a:t>
            </a:r>
            <a:r>
              <a:rPr lang="en-US" sz="1500" b="1" err="1"/>
              <a:t>ngày</a:t>
            </a:r>
            <a:r>
              <a:rPr lang="en-US" sz="1500" b="1"/>
              <a:t> </a:t>
            </a:r>
            <a:r>
              <a:rPr lang="en-US" sz="1500" b="1" err="1"/>
              <a:t>càng</a:t>
            </a:r>
            <a:r>
              <a:rPr lang="en-US" sz="1500" b="1"/>
              <a:t> </a:t>
            </a:r>
            <a:r>
              <a:rPr lang="en-US" sz="1500" b="1" err="1"/>
              <a:t>phát</a:t>
            </a:r>
            <a:r>
              <a:rPr lang="en-US" sz="1500" b="1"/>
              <a:t> </a:t>
            </a:r>
            <a:r>
              <a:rPr lang="en-US" sz="1500" b="1" err="1"/>
              <a:t>triển</a:t>
            </a:r>
            <a:r>
              <a:rPr lang="en-US" sz="1500" b="1"/>
              <a:t>, </a:t>
            </a:r>
            <a:r>
              <a:rPr lang="en-US" sz="1500" b="1" err="1"/>
              <a:t>nền</a:t>
            </a:r>
            <a:r>
              <a:rPr lang="en-US" sz="1500" b="1"/>
              <a:t> </a:t>
            </a:r>
            <a:r>
              <a:rPr lang="en-US" sz="1500" b="1" err="1"/>
              <a:t>công</a:t>
            </a:r>
            <a:r>
              <a:rPr lang="en-US" sz="1500" b="1"/>
              <a:t> </a:t>
            </a:r>
            <a:r>
              <a:rPr lang="en-US" sz="1500" b="1" err="1"/>
              <a:t>nghiệp</a:t>
            </a:r>
            <a:r>
              <a:rPr lang="en-US" sz="1500" b="1"/>
              <a:t> 4.0 </a:t>
            </a:r>
            <a:r>
              <a:rPr lang="en-US" sz="1500" b="1" err="1"/>
              <a:t>dẫn</a:t>
            </a:r>
            <a:r>
              <a:rPr lang="en-US" sz="1500" b="1"/>
              <a:t> </a:t>
            </a:r>
            <a:r>
              <a:rPr lang="en-US" sz="1500" b="1" err="1"/>
              <a:t>tới</a:t>
            </a:r>
            <a:r>
              <a:rPr lang="en-US" sz="1500" b="1"/>
              <a:t> </a:t>
            </a:r>
            <a:r>
              <a:rPr lang="en-US" sz="1500" b="1" err="1"/>
              <a:t>lĩnh</a:t>
            </a:r>
            <a:r>
              <a:rPr lang="en-US" sz="1500" b="1"/>
              <a:t> </a:t>
            </a:r>
            <a:r>
              <a:rPr lang="en-US" sz="1500" b="1" err="1"/>
              <a:t>vực</a:t>
            </a:r>
            <a:r>
              <a:rPr lang="en-US" sz="1500" b="1"/>
              <a:t> Công </a:t>
            </a:r>
            <a:r>
              <a:rPr lang="en-US" sz="1500" b="1" err="1"/>
              <a:t>nghệ</a:t>
            </a:r>
            <a:r>
              <a:rPr lang="en-US" sz="1500" b="1"/>
              <a:t> </a:t>
            </a:r>
            <a:r>
              <a:rPr lang="en-US" sz="1500" b="1" err="1"/>
              <a:t>thông</a:t>
            </a:r>
            <a:r>
              <a:rPr lang="en-US" sz="1500" b="1"/>
              <a:t> tin </a:t>
            </a:r>
            <a:r>
              <a:rPr lang="en-US" sz="1500" b="1" err="1"/>
              <a:t>ngày</a:t>
            </a:r>
            <a:r>
              <a:rPr lang="en-US" sz="1500" b="1"/>
              <a:t> </a:t>
            </a:r>
            <a:r>
              <a:rPr lang="en-US" sz="1500" b="1" err="1"/>
              <a:t>càng</a:t>
            </a:r>
            <a:r>
              <a:rPr lang="en-US" sz="1500" b="1"/>
              <a:t> </a:t>
            </a:r>
            <a:r>
              <a:rPr lang="en-US" sz="1500" b="1" err="1"/>
              <a:t>phát</a:t>
            </a:r>
            <a:r>
              <a:rPr lang="en-US" sz="1500" b="1"/>
              <a:t> </a:t>
            </a:r>
            <a:r>
              <a:rPr lang="en-US" sz="1500" b="1" err="1"/>
              <a:t>triển</a:t>
            </a:r>
            <a:r>
              <a:rPr lang="en-US" sz="1500" b="1"/>
              <a:t>.</a:t>
            </a:r>
            <a:endParaRPr lang="en-US"/>
          </a:p>
          <a:p>
            <a:pPr marL="0" indent="0">
              <a:buSzPts val="1100"/>
              <a:buNone/>
            </a:pPr>
            <a:r>
              <a:rPr lang="en-US" sz="1500" b="1" err="1"/>
              <a:t>Nó</a:t>
            </a:r>
            <a:r>
              <a:rPr lang="en-US" sz="1500" b="1"/>
              <a:t> </a:t>
            </a:r>
            <a:r>
              <a:rPr lang="en-US" sz="1500" b="1" err="1"/>
              <a:t>đóng</a:t>
            </a:r>
            <a:r>
              <a:rPr lang="en-US" sz="1500" b="1"/>
              <a:t> </a:t>
            </a:r>
            <a:r>
              <a:rPr lang="en-US" sz="1500" b="1" err="1"/>
              <a:t>vai</a:t>
            </a:r>
            <a:r>
              <a:rPr lang="en-US" sz="1500" b="1"/>
              <a:t> </a:t>
            </a:r>
            <a:r>
              <a:rPr lang="en-US" sz="1500" b="1" err="1"/>
              <a:t>trò</a:t>
            </a:r>
            <a:r>
              <a:rPr lang="en-US" sz="1500" b="1"/>
              <a:t> </a:t>
            </a:r>
            <a:r>
              <a:rPr lang="en-US" sz="1500" b="1" err="1"/>
              <a:t>vô</a:t>
            </a:r>
            <a:r>
              <a:rPr lang="en-US" sz="1500" b="1"/>
              <a:t> </a:t>
            </a:r>
            <a:r>
              <a:rPr lang="en-US" sz="1500" b="1" err="1"/>
              <a:t>cùng</a:t>
            </a:r>
            <a:r>
              <a:rPr lang="en-US" sz="1500" b="1"/>
              <a:t> </a:t>
            </a:r>
            <a:r>
              <a:rPr lang="en-US" sz="1500" b="1" err="1"/>
              <a:t>lớn</a:t>
            </a:r>
            <a:r>
              <a:rPr lang="en-US" sz="1500" b="1"/>
              <a:t> </a:t>
            </a:r>
            <a:r>
              <a:rPr lang="en-US" sz="1500" b="1" err="1"/>
              <a:t>trong</a:t>
            </a:r>
            <a:r>
              <a:rPr lang="en-US" sz="1500" b="1"/>
              <a:t> </a:t>
            </a:r>
            <a:r>
              <a:rPr lang="en-US" sz="1500" b="1" err="1"/>
              <a:t>nhiều</a:t>
            </a:r>
            <a:r>
              <a:rPr lang="en-US" sz="1500" b="1"/>
              <a:t> </a:t>
            </a:r>
            <a:r>
              <a:rPr lang="en-US" sz="1500" b="1" err="1"/>
              <a:t>lĩnh</a:t>
            </a:r>
            <a:r>
              <a:rPr lang="en-US" sz="1500" b="1"/>
              <a:t> </a:t>
            </a:r>
            <a:r>
              <a:rPr lang="en-US" sz="1500" b="1" err="1"/>
              <a:t>vực</a:t>
            </a:r>
            <a:r>
              <a:rPr lang="en-US" sz="1500" b="1"/>
              <a:t>: ý </a:t>
            </a:r>
            <a:r>
              <a:rPr lang="en-US" sz="1500" b="1" err="1"/>
              <a:t>tế</a:t>
            </a:r>
            <a:r>
              <a:rPr lang="en-US" sz="1500" b="1"/>
              <a:t>, </a:t>
            </a:r>
            <a:r>
              <a:rPr lang="en-US" sz="1500" b="1" err="1"/>
              <a:t>giáo</a:t>
            </a:r>
            <a:r>
              <a:rPr lang="en-US" sz="1500" b="1"/>
              <a:t> </a:t>
            </a:r>
            <a:r>
              <a:rPr lang="en-US" sz="1500" b="1" err="1"/>
              <a:t>dục</a:t>
            </a:r>
            <a:r>
              <a:rPr lang="en-US" sz="1500" b="1"/>
              <a:t>, …</a:t>
            </a:r>
            <a:endParaRPr lang="en-US"/>
          </a:p>
        </p:txBody>
      </p:sp>
      <p:grpSp>
        <p:nvGrpSpPr>
          <p:cNvPr id="1153" name="Google Shape;1153;p53"/>
          <p:cNvGrpSpPr/>
          <p:nvPr/>
        </p:nvGrpSpPr>
        <p:grpSpPr>
          <a:xfrm>
            <a:off x="4790796" y="916575"/>
            <a:ext cx="3632860" cy="406257"/>
            <a:chOff x="4390975" y="540000"/>
            <a:chExt cx="4042800" cy="452100"/>
          </a:xfrm>
        </p:grpSpPr>
        <p:sp>
          <p:nvSpPr>
            <p:cNvPr id="1154" name="Google Shape;1154;p53"/>
            <p:cNvSpPr/>
            <p:nvPr/>
          </p:nvSpPr>
          <p:spPr>
            <a:xfrm>
              <a:off x="4390975" y="540000"/>
              <a:ext cx="4042800" cy="4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5" name="Google Shape;1155;p53"/>
            <p:cNvGrpSpPr/>
            <p:nvPr/>
          </p:nvGrpSpPr>
          <p:grpSpPr>
            <a:xfrm>
              <a:off x="7595324" y="669678"/>
              <a:ext cx="640356" cy="192798"/>
              <a:chOff x="7302375" y="739400"/>
              <a:chExt cx="386525" cy="116375"/>
            </a:xfrm>
          </p:grpSpPr>
          <p:sp>
            <p:nvSpPr>
              <p:cNvPr id="1156" name="Google Shape;1156;p53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3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3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3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3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3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3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3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3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3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6" name="Google Shape;1166;p53"/>
          <p:cNvSpPr txBox="1">
            <a:spLocks noGrp="1"/>
          </p:cNvSpPr>
          <p:nvPr>
            <p:ph type="title"/>
          </p:nvPr>
        </p:nvSpPr>
        <p:spPr>
          <a:xfrm>
            <a:off x="627850" y="808287"/>
            <a:ext cx="3443089" cy="673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err="1">
                <a:latin typeface="Source Sans Pro"/>
              </a:rPr>
              <a:t>Giới</a:t>
            </a:r>
            <a:r>
              <a:rPr lang="en-US" b="1">
                <a:latin typeface="Source Sans Pro"/>
              </a:rPr>
              <a:t> </a:t>
            </a:r>
            <a:r>
              <a:rPr lang="en-US" b="1" err="1">
                <a:latin typeface="Source Sans Pro"/>
              </a:rPr>
              <a:t>thiệu</a:t>
            </a:r>
            <a:r>
              <a:rPr lang="en-US" b="1">
                <a:latin typeface="Source Sans Pro"/>
              </a:rPr>
              <a:t> </a:t>
            </a:r>
            <a:r>
              <a:rPr lang="en-US" b="1" err="1">
                <a:latin typeface="Source Sans Pro"/>
              </a:rPr>
              <a:t>đề</a:t>
            </a:r>
            <a:r>
              <a:rPr lang="en-US" b="1">
                <a:latin typeface="Source Sans Pro"/>
              </a:rPr>
              <a:t> </a:t>
            </a:r>
            <a:r>
              <a:rPr lang="en-US" b="1" err="1">
                <a:latin typeface="Source Sans Pro"/>
              </a:rPr>
              <a:t>tài</a:t>
            </a:r>
            <a:endParaRPr lang="en-US" b="1">
              <a:latin typeface="Source Sans Pro"/>
            </a:endParaRPr>
          </a:p>
        </p:txBody>
      </p:sp>
      <p:sp>
        <p:nvSpPr>
          <p:cNvPr id="1167" name="Google Shape;1167;p53"/>
          <p:cNvSpPr/>
          <p:nvPr/>
        </p:nvSpPr>
        <p:spPr>
          <a:xfrm>
            <a:off x="4072999" y="424094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Hướng dẫn hạch toán trong doanh nghiệp sản xuất - Dịch vụ kiểm tra thuế  trước quyết toán thuế">
            <a:extLst>
              <a:ext uri="{FF2B5EF4-FFF2-40B4-BE49-F238E27FC236}">
                <a16:creationId xmlns:a16="http://schemas.microsoft.com/office/drawing/2014/main" id="{049E5A58-8904-0F3D-F881-6B9B23C3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913" y="1334597"/>
            <a:ext cx="3632859" cy="289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8" name="Google Shape;1168;p53"/>
          <p:cNvSpPr/>
          <p:nvPr/>
        </p:nvSpPr>
        <p:spPr>
          <a:xfrm>
            <a:off x="4330124" y="115801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9C818-82BC-1821-3877-630FD0CBF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02" y="1335956"/>
            <a:ext cx="3646770" cy="2900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1F4C89-77F9-9979-7A4E-28B5416BC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796" y="1324064"/>
            <a:ext cx="3632858" cy="2916876"/>
          </a:xfrm>
          <a:prstGeom prst="rect">
            <a:avLst/>
          </a:prstGeom>
        </p:spPr>
      </p:pic>
      <p:grpSp>
        <p:nvGrpSpPr>
          <p:cNvPr id="1169" name="Google Shape;1169;p53"/>
          <p:cNvGrpSpPr/>
          <p:nvPr/>
        </p:nvGrpSpPr>
        <p:grpSpPr>
          <a:xfrm>
            <a:off x="7732063" y="2948786"/>
            <a:ext cx="1271600" cy="1282526"/>
            <a:chOff x="1525750" y="551249"/>
            <a:chExt cx="1271600" cy="1282526"/>
          </a:xfrm>
        </p:grpSpPr>
        <p:sp>
          <p:nvSpPr>
            <p:cNvPr id="1170" name="Google Shape;1170;p53"/>
            <p:cNvSpPr/>
            <p:nvPr/>
          </p:nvSpPr>
          <p:spPr>
            <a:xfrm>
              <a:off x="1525750" y="555175"/>
              <a:ext cx="1271600" cy="1278600"/>
            </a:xfrm>
            <a:prstGeom prst="flowChartPunchedCard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1" name="Google Shape;1171;p53"/>
            <p:cNvGrpSpPr/>
            <p:nvPr/>
          </p:nvGrpSpPr>
          <p:grpSpPr>
            <a:xfrm>
              <a:off x="1893214" y="551249"/>
              <a:ext cx="595603" cy="916012"/>
              <a:chOff x="1893214" y="551249"/>
              <a:chExt cx="595603" cy="916012"/>
            </a:xfrm>
          </p:grpSpPr>
          <p:sp>
            <p:nvSpPr>
              <p:cNvPr id="1172" name="Google Shape;1172;p53"/>
              <p:cNvSpPr/>
              <p:nvPr/>
            </p:nvSpPr>
            <p:spPr>
              <a:xfrm>
                <a:off x="1893214" y="931158"/>
                <a:ext cx="536722" cy="536103"/>
              </a:xfrm>
              <a:custGeom>
                <a:avLst/>
                <a:gdLst/>
                <a:ahLst/>
                <a:cxnLst/>
                <a:rect l="l" t="t" r="r" b="b"/>
                <a:pathLst>
                  <a:path w="12789" h="12775" extrusionOk="0">
                    <a:moveTo>
                      <a:pt x="6394" y="0"/>
                    </a:moveTo>
                    <a:cubicBezTo>
                      <a:pt x="2860" y="0"/>
                      <a:pt x="0" y="2860"/>
                      <a:pt x="0" y="6394"/>
                    </a:cubicBezTo>
                    <a:cubicBezTo>
                      <a:pt x="0" y="9915"/>
                      <a:pt x="2860" y="12775"/>
                      <a:pt x="6394" y="12775"/>
                    </a:cubicBezTo>
                    <a:cubicBezTo>
                      <a:pt x="9929" y="12775"/>
                      <a:pt x="12789" y="9915"/>
                      <a:pt x="12789" y="6394"/>
                    </a:cubicBezTo>
                    <a:cubicBezTo>
                      <a:pt x="12789" y="2860"/>
                      <a:pt x="9929" y="0"/>
                      <a:pt x="63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3"/>
              <p:cNvSpPr/>
              <p:nvPr/>
            </p:nvSpPr>
            <p:spPr>
              <a:xfrm>
                <a:off x="2074891" y="1112824"/>
                <a:ext cx="173284" cy="172728"/>
              </a:xfrm>
              <a:custGeom>
                <a:avLst/>
                <a:gdLst/>
                <a:ahLst/>
                <a:cxnLst/>
                <a:rect l="l" t="t" r="r" b="b"/>
                <a:pathLst>
                  <a:path w="4129" h="4116" extrusionOk="0">
                    <a:moveTo>
                      <a:pt x="2065" y="1"/>
                    </a:moveTo>
                    <a:cubicBezTo>
                      <a:pt x="932" y="1"/>
                      <a:pt x="1" y="918"/>
                      <a:pt x="1" y="2065"/>
                    </a:cubicBezTo>
                    <a:cubicBezTo>
                      <a:pt x="1" y="3199"/>
                      <a:pt x="932" y="4116"/>
                      <a:pt x="2065" y="4116"/>
                    </a:cubicBezTo>
                    <a:cubicBezTo>
                      <a:pt x="3199" y="4116"/>
                      <a:pt x="4129" y="3199"/>
                      <a:pt x="4129" y="2065"/>
                    </a:cubicBezTo>
                    <a:cubicBezTo>
                      <a:pt x="4129" y="918"/>
                      <a:pt x="3199" y="1"/>
                      <a:pt x="2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3"/>
              <p:cNvSpPr/>
              <p:nvPr/>
            </p:nvSpPr>
            <p:spPr>
              <a:xfrm>
                <a:off x="1921500" y="551249"/>
                <a:ext cx="567317" cy="262197"/>
              </a:xfrm>
              <a:custGeom>
                <a:avLst/>
                <a:gdLst/>
                <a:ahLst/>
                <a:cxnLst/>
                <a:rect l="l" t="t" r="r" b="b"/>
                <a:pathLst>
                  <a:path w="13518" h="6248" extrusionOk="0">
                    <a:moveTo>
                      <a:pt x="1" y="1"/>
                    </a:moveTo>
                    <a:lnTo>
                      <a:pt x="1" y="6247"/>
                    </a:lnTo>
                    <a:lnTo>
                      <a:pt x="13518" y="6247"/>
                    </a:lnTo>
                    <a:lnTo>
                      <a:pt x="13518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3"/>
              <p:cNvSpPr/>
              <p:nvPr/>
            </p:nvSpPr>
            <p:spPr>
              <a:xfrm>
                <a:off x="2248720" y="607314"/>
                <a:ext cx="75332" cy="74782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782" extrusionOk="0">
                    <a:moveTo>
                      <a:pt x="1" y="1"/>
                    </a:moveTo>
                    <a:lnTo>
                      <a:pt x="1" y="1782"/>
                    </a:lnTo>
                    <a:lnTo>
                      <a:pt x="1795" y="1782"/>
                    </a:lnTo>
                    <a:lnTo>
                      <a:pt x="1795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3"/>
              <p:cNvSpPr/>
              <p:nvPr/>
            </p:nvSpPr>
            <p:spPr>
              <a:xfrm>
                <a:off x="1982646" y="607314"/>
                <a:ext cx="75332" cy="150067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3576" extrusionOk="0">
                    <a:moveTo>
                      <a:pt x="1" y="1"/>
                    </a:moveTo>
                    <a:lnTo>
                      <a:pt x="1" y="3575"/>
                    </a:lnTo>
                    <a:lnTo>
                      <a:pt x="1794" y="3575"/>
                    </a:lnTo>
                    <a:lnTo>
                      <a:pt x="1794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3"/>
              <p:cNvSpPr/>
              <p:nvPr/>
            </p:nvSpPr>
            <p:spPr>
              <a:xfrm>
                <a:off x="2413443" y="551249"/>
                <a:ext cx="75374" cy="262197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6248" extrusionOk="0">
                    <a:moveTo>
                      <a:pt x="1" y="1"/>
                    </a:moveTo>
                    <a:lnTo>
                      <a:pt x="1" y="6247"/>
                    </a:lnTo>
                    <a:lnTo>
                      <a:pt x="1796" y="6247"/>
                    </a:lnTo>
                    <a:lnTo>
                      <a:pt x="1796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294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7" name="Google Shape;1427;p61"/>
          <p:cNvGrpSpPr/>
          <p:nvPr/>
        </p:nvGrpSpPr>
        <p:grpSpPr>
          <a:xfrm>
            <a:off x="4675900" y="2792025"/>
            <a:ext cx="3878199" cy="1932469"/>
            <a:chOff x="5265345" y="540002"/>
            <a:chExt cx="3158400" cy="1432201"/>
          </a:xfrm>
        </p:grpSpPr>
        <p:sp>
          <p:nvSpPr>
            <p:cNvPr id="1428" name="Google Shape;1428;p61"/>
            <p:cNvSpPr/>
            <p:nvPr/>
          </p:nvSpPr>
          <p:spPr>
            <a:xfrm>
              <a:off x="5265345" y="540003"/>
              <a:ext cx="3158400" cy="14322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1"/>
            <p:cNvSpPr/>
            <p:nvPr/>
          </p:nvSpPr>
          <p:spPr>
            <a:xfrm>
              <a:off x="5265345" y="540002"/>
              <a:ext cx="3158400" cy="267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0" name="Google Shape;1430;p61"/>
            <p:cNvGrpSpPr/>
            <p:nvPr/>
          </p:nvGrpSpPr>
          <p:grpSpPr>
            <a:xfrm>
              <a:off x="7819655" y="607180"/>
              <a:ext cx="426608" cy="128455"/>
              <a:chOff x="7302375" y="739400"/>
              <a:chExt cx="386525" cy="116375"/>
            </a:xfrm>
          </p:grpSpPr>
          <p:sp>
            <p:nvSpPr>
              <p:cNvPr id="1431" name="Google Shape;1431;p61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61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61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61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61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61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61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61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61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61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41" name="Google Shape;1441;p61"/>
          <p:cNvSpPr txBox="1">
            <a:spLocks noGrp="1"/>
          </p:cNvSpPr>
          <p:nvPr>
            <p:ph type="title"/>
          </p:nvPr>
        </p:nvSpPr>
        <p:spPr>
          <a:xfrm>
            <a:off x="4815028" y="3243740"/>
            <a:ext cx="3698631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Source Sans Pro"/>
              </a:rPr>
              <a:t>Nhà hàng ngày càng phát triển</a:t>
            </a:r>
            <a:endParaRPr b="1">
              <a:latin typeface="Source Sans Pro"/>
            </a:endParaRPr>
          </a:p>
        </p:txBody>
      </p:sp>
      <p:grpSp>
        <p:nvGrpSpPr>
          <p:cNvPr id="1442" name="Google Shape;1442;p61"/>
          <p:cNvGrpSpPr/>
          <p:nvPr/>
        </p:nvGrpSpPr>
        <p:grpSpPr>
          <a:xfrm>
            <a:off x="7565013" y="462113"/>
            <a:ext cx="1173313" cy="1473600"/>
            <a:chOff x="1481788" y="3265213"/>
            <a:chExt cx="1173313" cy="1473600"/>
          </a:xfrm>
        </p:grpSpPr>
        <p:grpSp>
          <p:nvGrpSpPr>
            <p:cNvPr id="1443" name="Google Shape;1443;p61"/>
            <p:cNvGrpSpPr/>
            <p:nvPr/>
          </p:nvGrpSpPr>
          <p:grpSpPr>
            <a:xfrm>
              <a:off x="1815775" y="3630263"/>
              <a:ext cx="839325" cy="1108550"/>
              <a:chOff x="7548850" y="3748225"/>
              <a:chExt cx="839325" cy="1108550"/>
            </a:xfrm>
          </p:grpSpPr>
          <p:grpSp>
            <p:nvGrpSpPr>
              <p:cNvPr id="1444" name="Google Shape;1444;p61"/>
              <p:cNvGrpSpPr/>
              <p:nvPr/>
            </p:nvGrpSpPr>
            <p:grpSpPr>
              <a:xfrm>
                <a:off x="7548850" y="3748225"/>
                <a:ext cx="839325" cy="1108550"/>
                <a:chOff x="8153850" y="3485838"/>
                <a:chExt cx="839325" cy="1108550"/>
              </a:xfrm>
            </p:grpSpPr>
            <p:sp>
              <p:nvSpPr>
                <p:cNvPr id="1445" name="Google Shape;1445;p61"/>
                <p:cNvSpPr/>
                <p:nvPr/>
              </p:nvSpPr>
              <p:spPr>
                <a:xfrm flipH="1">
                  <a:off x="8153850" y="3485838"/>
                  <a:ext cx="839275" cy="1108550"/>
                </a:xfrm>
                <a:prstGeom prst="flowChartPunchedCard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1446;p61"/>
                <p:cNvSpPr/>
                <p:nvPr/>
              </p:nvSpPr>
              <p:spPr>
                <a:xfrm>
                  <a:off x="8826675" y="3485850"/>
                  <a:ext cx="166500" cy="220500"/>
                </a:xfrm>
                <a:prstGeom prst="rtTriangl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447" name="Google Shape;1447;p61"/>
              <p:cNvCxnSpPr/>
              <p:nvPr/>
            </p:nvCxnSpPr>
            <p:spPr>
              <a:xfrm>
                <a:off x="7687713" y="4140950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8" name="Google Shape;1448;p61"/>
              <p:cNvCxnSpPr/>
              <p:nvPr/>
            </p:nvCxnSpPr>
            <p:spPr>
              <a:xfrm>
                <a:off x="7687713" y="4280292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9" name="Google Shape;1449;p61"/>
              <p:cNvCxnSpPr/>
              <p:nvPr/>
            </p:nvCxnSpPr>
            <p:spPr>
              <a:xfrm>
                <a:off x="7687713" y="4419633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0" name="Google Shape;1450;p61"/>
              <p:cNvCxnSpPr/>
              <p:nvPr/>
            </p:nvCxnSpPr>
            <p:spPr>
              <a:xfrm>
                <a:off x="7687713" y="4558975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1" name="Google Shape;1451;p61"/>
            <p:cNvGrpSpPr/>
            <p:nvPr/>
          </p:nvGrpSpPr>
          <p:grpSpPr>
            <a:xfrm>
              <a:off x="1481788" y="3265213"/>
              <a:ext cx="839325" cy="1109463"/>
              <a:chOff x="8153850" y="3485838"/>
              <a:chExt cx="839325" cy="1109463"/>
            </a:xfrm>
          </p:grpSpPr>
          <p:sp>
            <p:nvSpPr>
              <p:cNvPr id="1452" name="Google Shape;1452;p61"/>
              <p:cNvSpPr/>
              <p:nvPr/>
            </p:nvSpPr>
            <p:spPr>
              <a:xfrm flipH="1">
                <a:off x="8153850" y="3485838"/>
                <a:ext cx="839275" cy="1108550"/>
              </a:xfrm>
              <a:prstGeom prst="flowChartPunchedCard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61"/>
              <p:cNvSpPr/>
              <p:nvPr/>
            </p:nvSpPr>
            <p:spPr>
              <a:xfrm>
                <a:off x="8826675" y="3485850"/>
                <a:ext cx="166500" cy="220500"/>
              </a:xfrm>
              <a:prstGeom prst="rtTriangl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61"/>
              <p:cNvSpPr/>
              <p:nvPr/>
            </p:nvSpPr>
            <p:spPr>
              <a:xfrm>
                <a:off x="8294400" y="3767925"/>
                <a:ext cx="259200" cy="259200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61"/>
              <p:cNvSpPr/>
              <p:nvPr/>
            </p:nvSpPr>
            <p:spPr>
              <a:xfrm>
                <a:off x="8153900" y="4027125"/>
                <a:ext cx="839270" cy="568175"/>
              </a:xfrm>
              <a:custGeom>
                <a:avLst/>
                <a:gdLst/>
                <a:ahLst/>
                <a:cxnLst/>
                <a:rect l="l" t="t" r="r" b="b"/>
                <a:pathLst>
                  <a:path w="29505" h="22727" extrusionOk="0">
                    <a:moveTo>
                      <a:pt x="29505" y="22727"/>
                    </a:moveTo>
                    <a:lnTo>
                      <a:pt x="0" y="22727"/>
                    </a:lnTo>
                    <a:lnTo>
                      <a:pt x="10367" y="7576"/>
                    </a:lnTo>
                    <a:lnTo>
                      <a:pt x="18740" y="14753"/>
                    </a:lnTo>
                    <a:lnTo>
                      <a:pt x="29505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1456" name="Google Shape;1456;p61"/>
          <p:cNvSpPr/>
          <p:nvPr/>
        </p:nvSpPr>
        <p:spPr>
          <a:xfrm>
            <a:off x="3099516" y="598573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61"/>
          <p:cNvSpPr/>
          <p:nvPr/>
        </p:nvSpPr>
        <p:spPr>
          <a:xfrm>
            <a:off x="1725616" y="59858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8" name="Google Shape;1458;p61"/>
          <p:cNvGrpSpPr/>
          <p:nvPr/>
        </p:nvGrpSpPr>
        <p:grpSpPr>
          <a:xfrm>
            <a:off x="168403" y="2295943"/>
            <a:ext cx="551596" cy="551596"/>
            <a:chOff x="623500" y="261050"/>
            <a:chExt cx="935225" cy="935225"/>
          </a:xfrm>
        </p:grpSpPr>
        <p:sp>
          <p:nvSpPr>
            <p:cNvPr id="1459" name="Google Shape;1459;p61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1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392"/>
                  </a:moveTo>
                  <a:cubicBezTo>
                    <a:pt x="28802" y="392"/>
                    <a:pt x="37017" y="8607"/>
                    <a:pt x="37017" y="18698"/>
                  </a:cubicBezTo>
                  <a:cubicBezTo>
                    <a:pt x="37017" y="28802"/>
                    <a:pt x="28802" y="37004"/>
                    <a:pt x="18712" y="37004"/>
                  </a:cubicBezTo>
                  <a:cubicBezTo>
                    <a:pt x="8607" y="37004"/>
                    <a:pt x="405" y="28802"/>
                    <a:pt x="405" y="18698"/>
                  </a:cubicBezTo>
                  <a:cubicBezTo>
                    <a:pt x="405" y="8607"/>
                    <a:pt x="8607" y="392"/>
                    <a:pt x="18712" y="392"/>
                  </a:cubicBezTo>
                  <a:close/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1"/>
            <p:cNvSpPr/>
            <p:nvPr/>
          </p:nvSpPr>
          <p:spPr>
            <a:xfrm>
              <a:off x="759425" y="396625"/>
              <a:ext cx="663725" cy="663725"/>
            </a:xfrm>
            <a:custGeom>
              <a:avLst/>
              <a:gdLst/>
              <a:ahLst/>
              <a:cxnLst/>
              <a:rect l="l" t="t" r="r" b="b"/>
              <a:pathLst>
                <a:path w="26549" h="26549" extrusionOk="0">
                  <a:moveTo>
                    <a:pt x="13275" y="405"/>
                  </a:moveTo>
                  <a:cubicBezTo>
                    <a:pt x="20370" y="405"/>
                    <a:pt x="26144" y="6179"/>
                    <a:pt x="26144" y="13275"/>
                  </a:cubicBezTo>
                  <a:cubicBezTo>
                    <a:pt x="26144" y="20384"/>
                    <a:pt x="20370" y="26158"/>
                    <a:pt x="13275" y="26158"/>
                  </a:cubicBezTo>
                  <a:cubicBezTo>
                    <a:pt x="6165" y="26158"/>
                    <a:pt x="391" y="20384"/>
                    <a:pt x="391" y="13275"/>
                  </a:cubicBezTo>
                  <a:cubicBezTo>
                    <a:pt x="391" y="6179"/>
                    <a:pt x="6165" y="405"/>
                    <a:pt x="13275" y="405"/>
                  </a:cubicBezTo>
                  <a:close/>
                  <a:moveTo>
                    <a:pt x="13275" y="0"/>
                  </a:moveTo>
                  <a:cubicBezTo>
                    <a:pt x="11480" y="0"/>
                    <a:pt x="9740" y="351"/>
                    <a:pt x="8107" y="1053"/>
                  </a:cubicBezTo>
                  <a:cubicBezTo>
                    <a:pt x="6516" y="1714"/>
                    <a:pt x="5100" y="2671"/>
                    <a:pt x="3886" y="3899"/>
                  </a:cubicBezTo>
                  <a:cubicBezTo>
                    <a:pt x="2658" y="5114"/>
                    <a:pt x="1700" y="6530"/>
                    <a:pt x="1039" y="8108"/>
                  </a:cubicBezTo>
                  <a:cubicBezTo>
                    <a:pt x="351" y="9754"/>
                    <a:pt x="1" y="11494"/>
                    <a:pt x="1" y="13275"/>
                  </a:cubicBezTo>
                  <a:cubicBezTo>
                    <a:pt x="1" y="15069"/>
                    <a:pt x="351" y="16809"/>
                    <a:pt x="1039" y="18442"/>
                  </a:cubicBezTo>
                  <a:cubicBezTo>
                    <a:pt x="1700" y="20034"/>
                    <a:pt x="2658" y="21449"/>
                    <a:pt x="3886" y="22664"/>
                  </a:cubicBezTo>
                  <a:cubicBezTo>
                    <a:pt x="5100" y="23892"/>
                    <a:pt x="6516" y="24849"/>
                    <a:pt x="8107" y="25511"/>
                  </a:cubicBezTo>
                  <a:cubicBezTo>
                    <a:pt x="9740" y="26198"/>
                    <a:pt x="11480" y="26549"/>
                    <a:pt x="13275" y="26549"/>
                  </a:cubicBezTo>
                  <a:cubicBezTo>
                    <a:pt x="15055" y="26549"/>
                    <a:pt x="16795" y="26198"/>
                    <a:pt x="18441" y="25511"/>
                  </a:cubicBezTo>
                  <a:cubicBezTo>
                    <a:pt x="20020" y="24849"/>
                    <a:pt x="21436" y="23892"/>
                    <a:pt x="22664" y="22664"/>
                  </a:cubicBezTo>
                  <a:cubicBezTo>
                    <a:pt x="23878" y="21449"/>
                    <a:pt x="24835" y="20034"/>
                    <a:pt x="25497" y="18442"/>
                  </a:cubicBezTo>
                  <a:cubicBezTo>
                    <a:pt x="26198" y="16809"/>
                    <a:pt x="26549" y="15069"/>
                    <a:pt x="26549" y="13275"/>
                  </a:cubicBezTo>
                  <a:cubicBezTo>
                    <a:pt x="26549" y="11494"/>
                    <a:pt x="26198" y="9754"/>
                    <a:pt x="25497" y="8108"/>
                  </a:cubicBezTo>
                  <a:cubicBezTo>
                    <a:pt x="24835" y="6530"/>
                    <a:pt x="23878" y="5114"/>
                    <a:pt x="22664" y="3899"/>
                  </a:cubicBezTo>
                  <a:cubicBezTo>
                    <a:pt x="21436" y="2671"/>
                    <a:pt x="20020" y="1714"/>
                    <a:pt x="18441" y="1053"/>
                  </a:cubicBezTo>
                  <a:cubicBezTo>
                    <a:pt x="16795" y="351"/>
                    <a:pt x="15055" y="0"/>
                    <a:pt x="132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1"/>
            <p:cNvSpPr/>
            <p:nvPr/>
          </p:nvSpPr>
          <p:spPr>
            <a:xfrm>
              <a:off x="843075" y="480600"/>
              <a:ext cx="496100" cy="496125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3" name="Google Shape;1463;p61"/>
          <p:cNvGrpSpPr/>
          <p:nvPr/>
        </p:nvGrpSpPr>
        <p:grpSpPr>
          <a:xfrm>
            <a:off x="719996" y="706567"/>
            <a:ext cx="621656" cy="1108545"/>
            <a:chOff x="3548338" y="1186125"/>
            <a:chExt cx="345000" cy="615175"/>
          </a:xfrm>
        </p:grpSpPr>
        <p:sp>
          <p:nvSpPr>
            <p:cNvPr id="1464" name="Google Shape;1464;p61"/>
            <p:cNvSpPr/>
            <p:nvPr/>
          </p:nvSpPr>
          <p:spPr>
            <a:xfrm>
              <a:off x="3548338" y="1186125"/>
              <a:ext cx="345000" cy="68500"/>
            </a:xfrm>
            <a:custGeom>
              <a:avLst/>
              <a:gdLst/>
              <a:ahLst/>
              <a:cxnLst/>
              <a:rect l="l" t="t" r="r" b="b"/>
              <a:pathLst>
                <a:path w="13800" h="2740" extrusionOk="0">
                  <a:moveTo>
                    <a:pt x="0" y="0"/>
                  </a:moveTo>
                  <a:lnTo>
                    <a:pt x="0" y="2739"/>
                  </a:lnTo>
                  <a:lnTo>
                    <a:pt x="13800" y="2739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1"/>
            <p:cNvSpPr/>
            <p:nvPr/>
          </p:nvSpPr>
          <p:spPr>
            <a:xfrm>
              <a:off x="3548338" y="1732475"/>
              <a:ext cx="345000" cy="68825"/>
            </a:xfrm>
            <a:custGeom>
              <a:avLst/>
              <a:gdLst/>
              <a:ahLst/>
              <a:cxnLst/>
              <a:rect l="l" t="t" r="r" b="b"/>
              <a:pathLst>
                <a:path w="13800" h="2753" extrusionOk="0">
                  <a:moveTo>
                    <a:pt x="0" y="0"/>
                  </a:moveTo>
                  <a:lnTo>
                    <a:pt x="0" y="2752"/>
                  </a:lnTo>
                  <a:lnTo>
                    <a:pt x="13800" y="2752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1"/>
            <p:cNvSpPr/>
            <p:nvPr/>
          </p:nvSpPr>
          <p:spPr>
            <a:xfrm>
              <a:off x="3582063" y="1254600"/>
              <a:ext cx="277550" cy="477900"/>
            </a:xfrm>
            <a:custGeom>
              <a:avLst/>
              <a:gdLst/>
              <a:ahLst/>
              <a:cxnLst/>
              <a:rect l="l" t="t" r="r" b="b"/>
              <a:pathLst>
                <a:path w="11102" h="19116" extrusionOk="0">
                  <a:moveTo>
                    <a:pt x="0" y="0"/>
                  </a:moveTo>
                  <a:lnTo>
                    <a:pt x="0" y="5343"/>
                  </a:lnTo>
                  <a:lnTo>
                    <a:pt x="3628" y="8836"/>
                  </a:lnTo>
                  <a:lnTo>
                    <a:pt x="3628" y="10280"/>
                  </a:lnTo>
                  <a:lnTo>
                    <a:pt x="0" y="13787"/>
                  </a:lnTo>
                  <a:lnTo>
                    <a:pt x="0" y="19115"/>
                  </a:lnTo>
                  <a:lnTo>
                    <a:pt x="11102" y="19115"/>
                  </a:lnTo>
                  <a:lnTo>
                    <a:pt x="11102" y="13787"/>
                  </a:lnTo>
                  <a:lnTo>
                    <a:pt x="7474" y="10280"/>
                  </a:lnTo>
                  <a:lnTo>
                    <a:pt x="7474" y="8836"/>
                  </a:lnTo>
                  <a:lnTo>
                    <a:pt x="11102" y="5343"/>
                  </a:lnTo>
                  <a:lnTo>
                    <a:pt x="11102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1"/>
            <p:cNvSpPr/>
            <p:nvPr/>
          </p:nvSpPr>
          <p:spPr>
            <a:xfrm>
              <a:off x="3588113" y="1618825"/>
              <a:ext cx="265425" cy="113675"/>
            </a:xfrm>
            <a:custGeom>
              <a:avLst/>
              <a:gdLst/>
              <a:ahLst/>
              <a:cxnLst/>
              <a:rect l="l" t="t" r="r" b="b"/>
              <a:pathLst>
                <a:path w="10617" h="4547" extrusionOk="0">
                  <a:moveTo>
                    <a:pt x="4641" y="1"/>
                  </a:moveTo>
                  <a:lnTo>
                    <a:pt x="1" y="4546"/>
                  </a:lnTo>
                  <a:lnTo>
                    <a:pt x="10617" y="4546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1"/>
            <p:cNvSpPr/>
            <p:nvPr/>
          </p:nvSpPr>
          <p:spPr>
            <a:xfrm>
              <a:off x="3704138" y="1567900"/>
              <a:ext cx="33400" cy="33750"/>
            </a:xfrm>
            <a:custGeom>
              <a:avLst/>
              <a:gdLst/>
              <a:ahLst/>
              <a:cxnLst/>
              <a:rect l="l" t="t" r="r" b="b"/>
              <a:pathLst>
                <a:path w="1336" h="1350" extrusionOk="0">
                  <a:moveTo>
                    <a:pt x="0" y="0"/>
                  </a:moveTo>
                  <a:lnTo>
                    <a:pt x="0" y="1349"/>
                  </a:lnTo>
                  <a:lnTo>
                    <a:pt x="1335" y="1349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1"/>
            <p:cNvSpPr/>
            <p:nvPr/>
          </p:nvSpPr>
          <p:spPr>
            <a:xfrm>
              <a:off x="3704138" y="1519325"/>
              <a:ext cx="33400" cy="33750"/>
            </a:xfrm>
            <a:custGeom>
              <a:avLst/>
              <a:gdLst/>
              <a:ahLst/>
              <a:cxnLst/>
              <a:rect l="l" t="t" r="r" b="b"/>
              <a:pathLst>
                <a:path w="1336" h="1350" extrusionOk="0">
                  <a:moveTo>
                    <a:pt x="0" y="1"/>
                  </a:moveTo>
                  <a:lnTo>
                    <a:pt x="0" y="1350"/>
                  </a:lnTo>
                  <a:lnTo>
                    <a:pt x="1335" y="1350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1"/>
            <p:cNvSpPr/>
            <p:nvPr/>
          </p:nvSpPr>
          <p:spPr>
            <a:xfrm>
              <a:off x="3656238" y="1396925"/>
              <a:ext cx="129175" cy="46875"/>
            </a:xfrm>
            <a:custGeom>
              <a:avLst/>
              <a:gdLst/>
              <a:ahLst/>
              <a:cxnLst/>
              <a:rect l="l" t="t" r="r" b="b"/>
              <a:pathLst>
                <a:path w="5167" h="1875" extrusionOk="0">
                  <a:moveTo>
                    <a:pt x="1" y="0"/>
                  </a:moveTo>
                  <a:lnTo>
                    <a:pt x="1916" y="1875"/>
                  </a:lnTo>
                  <a:lnTo>
                    <a:pt x="3251" y="1875"/>
                  </a:lnTo>
                  <a:lnTo>
                    <a:pt x="5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61"/>
          <p:cNvSpPr/>
          <p:nvPr/>
        </p:nvSpPr>
        <p:spPr>
          <a:xfrm>
            <a:off x="4448216" y="330261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61"/>
          <p:cNvSpPr/>
          <p:nvPr/>
        </p:nvSpPr>
        <p:spPr>
          <a:xfrm>
            <a:off x="8635866" y="220533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61"/>
          <p:cNvSpPr/>
          <p:nvPr/>
        </p:nvSpPr>
        <p:spPr>
          <a:xfrm>
            <a:off x="6963816" y="377848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54"/>
          <p:cNvGrpSpPr/>
          <p:nvPr/>
        </p:nvGrpSpPr>
        <p:grpSpPr>
          <a:xfrm>
            <a:off x="3030114" y="1572293"/>
            <a:ext cx="2691480" cy="3067068"/>
            <a:chOff x="720000" y="1704817"/>
            <a:chExt cx="3744300" cy="2596801"/>
          </a:xfrm>
        </p:grpSpPr>
        <p:sp>
          <p:nvSpPr>
            <p:cNvPr id="1183" name="Google Shape;1183;p54"/>
            <p:cNvSpPr/>
            <p:nvPr/>
          </p:nvSpPr>
          <p:spPr>
            <a:xfrm>
              <a:off x="720000" y="1704818"/>
              <a:ext cx="3744300" cy="25968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720000" y="1704817"/>
              <a:ext cx="3744300" cy="267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1185;p54"/>
            <p:cNvGrpSpPr/>
            <p:nvPr/>
          </p:nvGrpSpPr>
          <p:grpSpPr>
            <a:xfrm>
              <a:off x="3859974" y="1772005"/>
              <a:ext cx="426609" cy="128455"/>
              <a:chOff x="7302375" y="739400"/>
              <a:chExt cx="386525" cy="116375"/>
            </a:xfrm>
          </p:grpSpPr>
          <p:sp>
            <p:nvSpPr>
              <p:cNvPr id="1186" name="Google Shape;1186;p54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4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4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4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4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4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4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4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4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4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6" name="Google Shape;1196;p54"/>
          <p:cNvGrpSpPr/>
          <p:nvPr/>
        </p:nvGrpSpPr>
        <p:grpSpPr>
          <a:xfrm>
            <a:off x="389565" y="1572294"/>
            <a:ext cx="2511370" cy="3067189"/>
            <a:chOff x="720000" y="1704817"/>
            <a:chExt cx="3744300" cy="2596802"/>
          </a:xfrm>
        </p:grpSpPr>
        <p:sp>
          <p:nvSpPr>
            <p:cNvPr id="1197" name="Google Shape;1197;p54"/>
            <p:cNvSpPr/>
            <p:nvPr/>
          </p:nvSpPr>
          <p:spPr>
            <a:xfrm>
              <a:off x="720000" y="1704819"/>
              <a:ext cx="3744300" cy="25968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720000" y="1704817"/>
              <a:ext cx="3744300" cy="267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9" name="Google Shape;1199;p54"/>
            <p:cNvGrpSpPr/>
            <p:nvPr/>
          </p:nvGrpSpPr>
          <p:grpSpPr>
            <a:xfrm>
              <a:off x="3859955" y="1772005"/>
              <a:ext cx="426608" cy="128455"/>
              <a:chOff x="7302375" y="739400"/>
              <a:chExt cx="386525" cy="116375"/>
            </a:xfrm>
          </p:grpSpPr>
          <p:sp>
            <p:nvSpPr>
              <p:cNvPr id="1200" name="Google Shape;1200;p54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4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4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4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4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4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4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4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4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4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10" name="Google Shape;1210;p54"/>
          <p:cNvSpPr txBox="1">
            <a:spLocks noGrp="1"/>
          </p:cNvSpPr>
          <p:nvPr>
            <p:ph type="subTitle" idx="1"/>
          </p:nvPr>
        </p:nvSpPr>
        <p:spPr>
          <a:xfrm>
            <a:off x="592692" y="2115675"/>
            <a:ext cx="2082644" cy="422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</a:t>
            </a:r>
            <a:endParaRPr/>
          </a:p>
        </p:txBody>
      </p:sp>
      <p:sp>
        <p:nvSpPr>
          <p:cNvPr id="1211" name="Google Shape;1211;p54"/>
          <p:cNvSpPr txBox="1">
            <a:spLocks noGrp="1"/>
          </p:cNvSpPr>
          <p:nvPr>
            <p:ph type="subTitle" idx="2"/>
          </p:nvPr>
        </p:nvSpPr>
        <p:spPr>
          <a:xfrm>
            <a:off x="3108054" y="2042209"/>
            <a:ext cx="25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Designer</a:t>
            </a:r>
            <a:endParaRPr/>
          </a:p>
        </p:txBody>
      </p:sp>
      <p:sp>
        <p:nvSpPr>
          <p:cNvPr id="1214" name="Google Shape;1214;p54"/>
          <p:cNvSpPr txBox="1">
            <a:spLocks noGrp="1"/>
          </p:cNvSpPr>
          <p:nvPr>
            <p:ph type="title"/>
          </p:nvPr>
        </p:nvSpPr>
        <p:spPr>
          <a:xfrm>
            <a:off x="310133" y="737713"/>
            <a:ext cx="779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Sans Pro"/>
              </a:rPr>
              <a:t>Công cụ hỗ trợ thiết kế</a:t>
            </a:r>
            <a:endParaRPr b="1">
              <a:latin typeface="Source Sans Pro"/>
            </a:endParaRPr>
          </a:p>
        </p:txBody>
      </p:sp>
      <p:grpSp>
        <p:nvGrpSpPr>
          <p:cNvPr id="1215" name="Google Shape;1215;p54"/>
          <p:cNvGrpSpPr/>
          <p:nvPr/>
        </p:nvGrpSpPr>
        <p:grpSpPr>
          <a:xfrm>
            <a:off x="5307522" y="607902"/>
            <a:ext cx="986139" cy="833934"/>
            <a:chOff x="5832881" y="3671050"/>
            <a:chExt cx="1430666" cy="1310321"/>
          </a:xfrm>
        </p:grpSpPr>
        <p:grpSp>
          <p:nvGrpSpPr>
            <p:cNvPr id="1216" name="Google Shape;1216;p54"/>
            <p:cNvGrpSpPr/>
            <p:nvPr/>
          </p:nvGrpSpPr>
          <p:grpSpPr>
            <a:xfrm>
              <a:off x="5832881" y="3671050"/>
              <a:ext cx="1124441" cy="921546"/>
              <a:chOff x="1586225" y="1400325"/>
              <a:chExt cx="798325" cy="654275"/>
            </a:xfrm>
          </p:grpSpPr>
          <p:sp>
            <p:nvSpPr>
              <p:cNvPr id="1217" name="Google Shape;1217;p54"/>
              <p:cNvSpPr/>
              <p:nvPr/>
            </p:nvSpPr>
            <p:spPr>
              <a:xfrm>
                <a:off x="1610525" y="1400325"/>
                <a:ext cx="46677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18671" h="5559" extrusionOk="0">
                    <a:moveTo>
                      <a:pt x="2185" y="0"/>
                    </a:moveTo>
                    <a:lnTo>
                      <a:pt x="0" y="5558"/>
                    </a:lnTo>
                    <a:lnTo>
                      <a:pt x="18670" y="5558"/>
                    </a:lnTo>
                    <a:lnTo>
                      <a:pt x="164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4"/>
              <p:cNvSpPr/>
              <p:nvPr/>
            </p:nvSpPr>
            <p:spPr>
              <a:xfrm>
                <a:off x="1586225" y="1481925"/>
                <a:ext cx="798325" cy="572675"/>
              </a:xfrm>
              <a:custGeom>
                <a:avLst/>
                <a:gdLst/>
                <a:ahLst/>
                <a:cxnLst/>
                <a:rect l="l" t="t" r="r" b="b"/>
                <a:pathLst>
                  <a:path w="31933" h="22907" extrusionOk="0">
                    <a:moveTo>
                      <a:pt x="1" y="1"/>
                    </a:moveTo>
                    <a:lnTo>
                      <a:pt x="1" y="22907"/>
                    </a:lnTo>
                    <a:lnTo>
                      <a:pt x="31932" y="22907"/>
                    </a:lnTo>
                    <a:lnTo>
                      <a:pt x="3193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9" name="Google Shape;1219;p54"/>
            <p:cNvGrpSpPr/>
            <p:nvPr/>
          </p:nvGrpSpPr>
          <p:grpSpPr>
            <a:xfrm>
              <a:off x="6139106" y="4059825"/>
              <a:ext cx="1124441" cy="921546"/>
              <a:chOff x="1586225" y="1400325"/>
              <a:chExt cx="798325" cy="654275"/>
            </a:xfrm>
          </p:grpSpPr>
          <p:sp>
            <p:nvSpPr>
              <p:cNvPr id="1220" name="Google Shape;1220;p54"/>
              <p:cNvSpPr/>
              <p:nvPr/>
            </p:nvSpPr>
            <p:spPr>
              <a:xfrm>
                <a:off x="1610525" y="1400325"/>
                <a:ext cx="466775" cy="138975"/>
              </a:xfrm>
              <a:custGeom>
                <a:avLst/>
                <a:gdLst/>
                <a:ahLst/>
                <a:cxnLst/>
                <a:rect l="l" t="t" r="r" b="b"/>
                <a:pathLst>
                  <a:path w="18671" h="5559" extrusionOk="0">
                    <a:moveTo>
                      <a:pt x="2185" y="0"/>
                    </a:moveTo>
                    <a:lnTo>
                      <a:pt x="0" y="5558"/>
                    </a:lnTo>
                    <a:lnTo>
                      <a:pt x="18670" y="5558"/>
                    </a:lnTo>
                    <a:lnTo>
                      <a:pt x="1649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4"/>
              <p:cNvSpPr/>
              <p:nvPr/>
            </p:nvSpPr>
            <p:spPr>
              <a:xfrm>
                <a:off x="1586225" y="1481925"/>
                <a:ext cx="798325" cy="572675"/>
              </a:xfrm>
              <a:custGeom>
                <a:avLst/>
                <a:gdLst/>
                <a:ahLst/>
                <a:cxnLst/>
                <a:rect l="l" t="t" r="r" b="b"/>
                <a:pathLst>
                  <a:path w="31933" h="22907" extrusionOk="0">
                    <a:moveTo>
                      <a:pt x="1" y="1"/>
                    </a:moveTo>
                    <a:lnTo>
                      <a:pt x="1" y="22907"/>
                    </a:lnTo>
                    <a:lnTo>
                      <a:pt x="31932" y="22907"/>
                    </a:lnTo>
                    <a:lnTo>
                      <a:pt x="31932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" name="Google Shape;1182;p54">
            <a:extLst>
              <a:ext uri="{FF2B5EF4-FFF2-40B4-BE49-F238E27FC236}">
                <a16:creationId xmlns:a16="http://schemas.microsoft.com/office/drawing/2014/main" id="{21997BC8-F9FE-EE3F-8030-022958AD5C32}"/>
              </a:ext>
            </a:extLst>
          </p:cNvPr>
          <p:cNvGrpSpPr/>
          <p:nvPr/>
        </p:nvGrpSpPr>
        <p:grpSpPr>
          <a:xfrm>
            <a:off x="5842384" y="1572294"/>
            <a:ext cx="2765998" cy="3067067"/>
            <a:chOff x="786103" y="1698602"/>
            <a:chExt cx="3755691" cy="2596800"/>
          </a:xfrm>
        </p:grpSpPr>
        <p:sp>
          <p:nvSpPr>
            <p:cNvPr id="43" name="Google Shape;1183;p54">
              <a:extLst>
                <a:ext uri="{FF2B5EF4-FFF2-40B4-BE49-F238E27FC236}">
                  <a16:creationId xmlns:a16="http://schemas.microsoft.com/office/drawing/2014/main" id="{395FA909-B911-F731-86AF-16E06929CAEC}"/>
                </a:ext>
              </a:extLst>
            </p:cNvPr>
            <p:cNvSpPr/>
            <p:nvPr/>
          </p:nvSpPr>
          <p:spPr>
            <a:xfrm>
              <a:off x="786103" y="1698602"/>
              <a:ext cx="3744300" cy="25968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84;p54">
              <a:extLst>
                <a:ext uri="{FF2B5EF4-FFF2-40B4-BE49-F238E27FC236}">
                  <a16:creationId xmlns:a16="http://schemas.microsoft.com/office/drawing/2014/main" id="{60FE2CC1-ED44-E861-690E-5647BA9C52A1}"/>
                </a:ext>
              </a:extLst>
            </p:cNvPr>
            <p:cNvSpPr/>
            <p:nvPr/>
          </p:nvSpPr>
          <p:spPr>
            <a:xfrm>
              <a:off x="797494" y="1704192"/>
              <a:ext cx="3744300" cy="267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185;p54">
              <a:extLst>
                <a:ext uri="{FF2B5EF4-FFF2-40B4-BE49-F238E27FC236}">
                  <a16:creationId xmlns:a16="http://schemas.microsoft.com/office/drawing/2014/main" id="{28A5F587-3CF0-CBCE-6A45-8BA3E4DB1585}"/>
                </a:ext>
              </a:extLst>
            </p:cNvPr>
            <p:cNvGrpSpPr/>
            <p:nvPr/>
          </p:nvGrpSpPr>
          <p:grpSpPr>
            <a:xfrm>
              <a:off x="3859974" y="1772005"/>
              <a:ext cx="426609" cy="128455"/>
              <a:chOff x="7302375" y="739400"/>
              <a:chExt cx="386525" cy="116375"/>
            </a:xfrm>
          </p:grpSpPr>
          <p:sp>
            <p:nvSpPr>
              <p:cNvPr id="46" name="Google Shape;1186;p54">
                <a:extLst>
                  <a:ext uri="{FF2B5EF4-FFF2-40B4-BE49-F238E27FC236}">
                    <a16:creationId xmlns:a16="http://schemas.microsoft.com/office/drawing/2014/main" id="{C580FF63-6B2A-BCC4-B611-D62F0A4963E1}"/>
                  </a:ext>
                </a:extLst>
              </p:cNvPr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87;p54">
                <a:extLst>
                  <a:ext uri="{FF2B5EF4-FFF2-40B4-BE49-F238E27FC236}">
                    <a16:creationId xmlns:a16="http://schemas.microsoft.com/office/drawing/2014/main" id="{7DDB058C-EFD6-7AA9-6FBB-31AC6EC28099}"/>
                  </a:ext>
                </a:extLst>
              </p:cNvPr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88;p54">
                <a:extLst>
                  <a:ext uri="{FF2B5EF4-FFF2-40B4-BE49-F238E27FC236}">
                    <a16:creationId xmlns:a16="http://schemas.microsoft.com/office/drawing/2014/main" id="{B2E667A5-FAEB-59AE-A784-A85A39FF30E7}"/>
                  </a:ext>
                </a:extLst>
              </p:cNvPr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89;p54">
                <a:extLst>
                  <a:ext uri="{FF2B5EF4-FFF2-40B4-BE49-F238E27FC236}">
                    <a16:creationId xmlns:a16="http://schemas.microsoft.com/office/drawing/2014/main" id="{01EA2199-EA46-10F6-06F1-2628BFA93812}"/>
                  </a:ext>
                </a:extLst>
              </p:cNvPr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90;p54">
                <a:extLst>
                  <a:ext uri="{FF2B5EF4-FFF2-40B4-BE49-F238E27FC236}">
                    <a16:creationId xmlns:a16="http://schemas.microsoft.com/office/drawing/2014/main" id="{0C793DF3-5B01-1E7F-897B-AD9DFB2D9585}"/>
                  </a:ext>
                </a:extLst>
              </p:cNvPr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91;p54">
                <a:extLst>
                  <a:ext uri="{FF2B5EF4-FFF2-40B4-BE49-F238E27FC236}">
                    <a16:creationId xmlns:a16="http://schemas.microsoft.com/office/drawing/2014/main" id="{DEAEFF48-2D77-865F-7B53-4F0BB94DFD17}"/>
                  </a:ext>
                </a:extLst>
              </p:cNvPr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92;p54">
                <a:extLst>
                  <a:ext uri="{FF2B5EF4-FFF2-40B4-BE49-F238E27FC236}">
                    <a16:creationId xmlns:a16="http://schemas.microsoft.com/office/drawing/2014/main" id="{3F56B939-1215-C991-D96F-94AB3C28F20B}"/>
                  </a:ext>
                </a:extLst>
              </p:cNvPr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93;p54">
                <a:extLst>
                  <a:ext uri="{FF2B5EF4-FFF2-40B4-BE49-F238E27FC236}">
                    <a16:creationId xmlns:a16="http://schemas.microsoft.com/office/drawing/2014/main" id="{67281099-5DBE-523E-2BCB-5BB4ED7C84D4}"/>
                  </a:ext>
                </a:extLst>
              </p:cNvPr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94;p54">
                <a:extLst>
                  <a:ext uri="{FF2B5EF4-FFF2-40B4-BE49-F238E27FC236}">
                    <a16:creationId xmlns:a16="http://schemas.microsoft.com/office/drawing/2014/main" id="{C68B1921-362C-2B41-B242-6CE4970A559F}"/>
                  </a:ext>
                </a:extLst>
              </p:cNvPr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95;p54">
                <a:extLst>
                  <a:ext uri="{FF2B5EF4-FFF2-40B4-BE49-F238E27FC236}">
                    <a16:creationId xmlns:a16="http://schemas.microsoft.com/office/drawing/2014/main" id="{744781A5-6B82-17C9-2FC4-1DDB0193C6A6}"/>
                  </a:ext>
                </a:extLst>
              </p:cNvPr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" name="Google Shape;1211;p54">
            <a:extLst>
              <a:ext uri="{FF2B5EF4-FFF2-40B4-BE49-F238E27FC236}">
                <a16:creationId xmlns:a16="http://schemas.microsoft.com/office/drawing/2014/main" id="{3050B7D0-A925-70FE-383B-70BE139401F2}"/>
              </a:ext>
            </a:extLst>
          </p:cNvPr>
          <p:cNvSpPr txBox="1">
            <a:spLocks/>
          </p:cNvSpPr>
          <p:nvPr/>
        </p:nvSpPr>
        <p:spPr>
          <a:xfrm>
            <a:off x="5906130" y="2010317"/>
            <a:ext cx="2535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Draw.io</a:t>
            </a:r>
          </a:p>
        </p:txBody>
      </p:sp>
      <p:pic>
        <p:nvPicPr>
          <p:cNvPr id="2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3419AC3-E5C5-63F8-CAA3-4D8D171E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369" y="2465825"/>
            <a:ext cx="2143125" cy="2031453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171A8739-97D9-B621-B5AF-6CCFD6249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524" y="2656325"/>
            <a:ext cx="1716143" cy="1716143"/>
          </a:xfrm>
          <a:prstGeom prst="rect">
            <a:avLst/>
          </a:prstGeom>
        </p:spPr>
      </p:pic>
      <p:sp>
        <p:nvSpPr>
          <p:cNvPr id="6" name="AutoShape 2" descr="Figma (phần mềm) – Wikipedia tiếng Việt">
            <a:extLst>
              <a:ext uri="{FF2B5EF4-FFF2-40B4-BE49-F238E27FC236}">
                <a16:creationId xmlns:a16="http://schemas.microsoft.com/office/drawing/2014/main" id="{284A2B04-F817-4513-E8A1-6043374E0C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256B029-B0C6-2ED3-9F86-F88B75E794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E530D2-CD7B-BDC4-420A-FAC38D14E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666" y="2605484"/>
            <a:ext cx="1234547" cy="18594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52"/>
          <p:cNvGrpSpPr/>
          <p:nvPr/>
        </p:nvGrpSpPr>
        <p:grpSpPr>
          <a:xfrm>
            <a:off x="2382150" y="813800"/>
            <a:ext cx="6050100" cy="3279000"/>
            <a:chOff x="2382150" y="813800"/>
            <a:chExt cx="6050100" cy="3279000"/>
          </a:xfrm>
        </p:grpSpPr>
        <p:sp>
          <p:nvSpPr>
            <p:cNvPr id="1086" name="Google Shape;1086;p52"/>
            <p:cNvSpPr/>
            <p:nvPr/>
          </p:nvSpPr>
          <p:spPr>
            <a:xfrm>
              <a:off x="2382150" y="813800"/>
              <a:ext cx="6050100" cy="3279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04775" dir="5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2523450" y="1263775"/>
              <a:ext cx="5767500" cy="2373000"/>
            </a:xfrm>
            <a:prstGeom prst="rect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2837850" y="3636800"/>
              <a:ext cx="5133900" cy="314400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2523447" y="3636702"/>
              <a:ext cx="314400" cy="314400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7971621" y="3636702"/>
              <a:ext cx="314400" cy="314400"/>
            </a:xfrm>
            <a:prstGeom prst="rect">
              <a:avLst/>
            </a:pr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 rot="5400000">
              <a:off x="8059094" y="3726340"/>
              <a:ext cx="156300" cy="135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 rot="-5400000" flipH="1">
              <a:off x="2594186" y="3726340"/>
              <a:ext cx="156300" cy="135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3" name="Google Shape;1093;p52"/>
            <p:cNvGrpSpPr/>
            <p:nvPr/>
          </p:nvGrpSpPr>
          <p:grpSpPr>
            <a:xfrm>
              <a:off x="7619699" y="941876"/>
              <a:ext cx="650792" cy="195929"/>
              <a:chOff x="7302375" y="739400"/>
              <a:chExt cx="386525" cy="116375"/>
            </a:xfrm>
          </p:grpSpPr>
          <p:sp>
            <p:nvSpPr>
              <p:cNvPr id="1094" name="Google Shape;1094;p52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2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2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2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2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2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2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2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4" name="Google Shape;1104;p52"/>
          <p:cNvSpPr txBox="1">
            <a:spLocks noGrp="1"/>
          </p:cNvSpPr>
          <p:nvPr>
            <p:ph type="title"/>
          </p:nvPr>
        </p:nvSpPr>
        <p:spPr>
          <a:xfrm>
            <a:off x="2837600" y="2312116"/>
            <a:ext cx="4858200" cy="11505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 b="1" err="1">
                <a:latin typeface="Source Sans Pro"/>
              </a:rPr>
              <a:t>Đặc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tả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yêu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cầu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bài</a:t>
            </a:r>
            <a:r>
              <a:rPr lang="en" sz="5400" b="1">
                <a:latin typeface="Source Sans Pro"/>
              </a:rPr>
              <a:t> </a:t>
            </a:r>
            <a:r>
              <a:rPr lang="en" sz="5400" b="1" err="1">
                <a:latin typeface="Source Sans Pro"/>
              </a:rPr>
              <a:t>toán</a:t>
            </a:r>
          </a:p>
        </p:txBody>
      </p:sp>
      <p:sp>
        <p:nvSpPr>
          <p:cNvPr id="1105" name="Google Shape;1105;p52"/>
          <p:cNvSpPr txBox="1">
            <a:spLocks noGrp="1"/>
          </p:cNvSpPr>
          <p:nvPr>
            <p:ph type="title" idx="2"/>
          </p:nvPr>
        </p:nvSpPr>
        <p:spPr>
          <a:xfrm>
            <a:off x="2745645" y="1371634"/>
            <a:ext cx="1180882" cy="7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07" name="Google Shape;1107;p52"/>
          <p:cNvSpPr/>
          <p:nvPr/>
        </p:nvSpPr>
        <p:spPr>
          <a:xfrm>
            <a:off x="7409817" y="2310620"/>
            <a:ext cx="351920" cy="551576"/>
          </a:xfrm>
          <a:custGeom>
            <a:avLst/>
            <a:gdLst/>
            <a:ahLst/>
            <a:cxnLst/>
            <a:rect l="l" t="t" r="r" b="b"/>
            <a:pathLst>
              <a:path w="15906" h="24930" extrusionOk="0">
                <a:moveTo>
                  <a:pt x="1" y="0"/>
                </a:moveTo>
                <a:lnTo>
                  <a:pt x="1593" y="19277"/>
                </a:lnTo>
                <a:lnTo>
                  <a:pt x="5559" y="13449"/>
                </a:lnTo>
                <a:lnTo>
                  <a:pt x="12169" y="24930"/>
                </a:lnTo>
                <a:lnTo>
                  <a:pt x="15501" y="23000"/>
                </a:lnTo>
                <a:lnTo>
                  <a:pt x="8958" y="11669"/>
                </a:lnTo>
                <a:lnTo>
                  <a:pt x="15906" y="1102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52"/>
          <p:cNvSpPr/>
          <p:nvPr/>
        </p:nvSpPr>
        <p:spPr>
          <a:xfrm>
            <a:off x="6104674" y="1551083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52"/>
          <p:cNvSpPr/>
          <p:nvPr/>
        </p:nvSpPr>
        <p:spPr>
          <a:xfrm>
            <a:off x="1596545" y="1675575"/>
            <a:ext cx="74786" cy="75327"/>
          </a:xfrm>
          <a:custGeom>
            <a:avLst/>
            <a:gdLst/>
            <a:ahLst/>
            <a:cxnLst/>
            <a:rect l="l" t="t" r="r" b="b"/>
            <a:pathLst>
              <a:path w="1782" h="1795" extrusionOk="0">
                <a:moveTo>
                  <a:pt x="0" y="0"/>
                </a:moveTo>
                <a:lnTo>
                  <a:pt x="0" y="1795"/>
                </a:lnTo>
                <a:lnTo>
                  <a:pt x="1781" y="1795"/>
                </a:lnTo>
                <a:lnTo>
                  <a:pt x="17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52"/>
          <p:cNvSpPr/>
          <p:nvPr/>
        </p:nvSpPr>
        <p:spPr>
          <a:xfrm>
            <a:off x="1588613" y="1667644"/>
            <a:ext cx="90608" cy="91190"/>
          </a:xfrm>
          <a:custGeom>
            <a:avLst/>
            <a:gdLst/>
            <a:ahLst/>
            <a:cxnLst/>
            <a:rect l="l" t="t" r="r" b="b"/>
            <a:pathLst>
              <a:path w="2159" h="2173" extrusionOk="0">
                <a:moveTo>
                  <a:pt x="1794" y="378"/>
                </a:moveTo>
                <a:lnTo>
                  <a:pt x="1794" y="1795"/>
                </a:lnTo>
                <a:lnTo>
                  <a:pt x="378" y="1795"/>
                </a:lnTo>
                <a:lnTo>
                  <a:pt x="378" y="378"/>
                </a:lnTo>
                <a:close/>
                <a:moveTo>
                  <a:pt x="1" y="0"/>
                </a:moveTo>
                <a:lnTo>
                  <a:pt x="1" y="2173"/>
                </a:lnTo>
                <a:lnTo>
                  <a:pt x="2159" y="2173"/>
                </a:lnTo>
                <a:lnTo>
                  <a:pt x="21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52"/>
          <p:cNvSpPr/>
          <p:nvPr/>
        </p:nvSpPr>
        <p:spPr>
          <a:xfrm>
            <a:off x="1213349" y="306231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52"/>
          <p:cNvSpPr/>
          <p:nvPr/>
        </p:nvSpPr>
        <p:spPr>
          <a:xfrm>
            <a:off x="1731766" y="3684410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3" name="Google Shape;1113;p52"/>
          <p:cNvGrpSpPr/>
          <p:nvPr/>
        </p:nvGrpSpPr>
        <p:grpSpPr>
          <a:xfrm>
            <a:off x="719991" y="3889718"/>
            <a:ext cx="551596" cy="551596"/>
            <a:chOff x="623500" y="261050"/>
            <a:chExt cx="935225" cy="935225"/>
          </a:xfrm>
        </p:grpSpPr>
        <p:sp>
          <p:nvSpPr>
            <p:cNvPr id="1114" name="Google Shape;1114;p52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623500" y="261050"/>
              <a:ext cx="935225" cy="935225"/>
            </a:xfrm>
            <a:custGeom>
              <a:avLst/>
              <a:gdLst/>
              <a:ahLst/>
              <a:cxnLst/>
              <a:rect l="l" t="t" r="r" b="b"/>
              <a:pathLst>
                <a:path w="37409" h="37409" extrusionOk="0">
                  <a:moveTo>
                    <a:pt x="18712" y="392"/>
                  </a:moveTo>
                  <a:cubicBezTo>
                    <a:pt x="28802" y="392"/>
                    <a:pt x="37017" y="8607"/>
                    <a:pt x="37017" y="18698"/>
                  </a:cubicBezTo>
                  <a:cubicBezTo>
                    <a:pt x="37017" y="28802"/>
                    <a:pt x="28802" y="37004"/>
                    <a:pt x="18712" y="37004"/>
                  </a:cubicBezTo>
                  <a:cubicBezTo>
                    <a:pt x="8607" y="37004"/>
                    <a:pt x="405" y="28802"/>
                    <a:pt x="405" y="18698"/>
                  </a:cubicBezTo>
                  <a:cubicBezTo>
                    <a:pt x="405" y="8607"/>
                    <a:pt x="8607" y="392"/>
                    <a:pt x="18712" y="392"/>
                  </a:cubicBezTo>
                  <a:close/>
                  <a:moveTo>
                    <a:pt x="18712" y="0"/>
                  </a:moveTo>
                  <a:cubicBezTo>
                    <a:pt x="16176" y="0"/>
                    <a:pt x="13733" y="486"/>
                    <a:pt x="11427" y="1471"/>
                  </a:cubicBezTo>
                  <a:cubicBezTo>
                    <a:pt x="9201" y="2416"/>
                    <a:pt x="7204" y="3765"/>
                    <a:pt x="5477" y="5477"/>
                  </a:cubicBezTo>
                  <a:cubicBezTo>
                    <a:pt x="3765" y="7191"/>
                    <a:pt x="2416" y="9201"/>
                    <a:pt x="1471" y="11427"/>
                  </a:cubicBezTo>
                  <a:cubicBezTo>
                    <a:pt x="500" y="13733"/>
                    <a:pt x="1" y="16175"/>
                    <a:pt x="1" y="18698"/>
                  </a:cubicBezTo>
                  <a:cubicBezTo>
                    <a:pt x="1" y="21234"/>
                    <a:pt x="500" y="23676"/>
                    <a:pt x="1471" y="25982"/>
                  </a:cubicBezTo>
                  <a:cubicBezTo>
                    <a:pt x="2416" y="28209"/>
                    <a:pt x="3765" y="30205"/>
                    <a:pt x="5477" y="31932"/>
                  </a:cubicBezTo>
                  <a:cubicBezTo>
                    <a:pt x="7204" y="33644"/>
                    <a:pt x="9201" y="34993"/>
                    <a:pt x="11427" y="35938"/>
                  </a:cubicBezTo>
                  <a:cubicBezTo>
                    <a:pt x="13733" y="36909"/>
                    <a:pt x="16176" y="37409"/>
                    <a:pt x="18712" y="37409"/>
                  </a:cubicBezTo>
                  <a:cubicBezTo>
                    <a:pt x="21234" y="37409"/>
                    <a:pt x="23676" y="36909"/>
                    <a:pt x="25982" y="35938"/>
                  </a:cubicBezTo>
                  <a:cubicBezTo>
                    <a:pt x="28209" y="34993"/>
                    <a:pt x="30218" y="33644"/>
                    <a:pt x="31932" y="31932"/>
                  </a:cubicBezTo>
                  <a:cubicBezTo>
                    <a:pt x="33645" y="30205"/>
                    <a:pt x="34994" y="28209"/>
                    <a:pt x="35938" y="25982"/>
                  </a:cubicBezTo>
                  <a:cubicBezTo>
                    <a:pt x="36923" y="23676"/>
                    <a:pt x="37409" y="21234"/>
                    <a:pt x="37409" y="18698"/>
                  </a:cubicBezTo>
                  <a:cubicBezTo>
                    <a:pt x="37409" y="16175"/>
                    <a:pt x="36923" y="13733"/>
                    <a:pt x="35938" y="11427"/>
                  </a:cubicBezTo>
                  <a:cubicBezTo>
                    <a:pt x="34994" y="9201"/>
                    <a:pt x="33645" y="7191"/>
                    <a:pt x="31932" y="5477"/>
                  </a:cubicBezTo>
                  <a:cubicBezTo>
                    <a:pt x="30218" y="3765"/>
                    <a:pt x="28209" y="2416"/>
                    <a:pt x="25982" y="1471"/>
                  </a:cubicBezTo>
                  <a:cubicBezTo>
                    <a:pt x="23676" y="486"/>
                    <a:pt x="21234" y="0"/>
                    <a:pt x="187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759425" y="396625"/>
              <a:ext cx="663725" cy="663725"/>
            </a:xfrm>
            <a:custGeom>
              <a:avLst/>
              <a:gdLst/>
              <a:ahLst/>
              <a:cxnLst/>
              <a:rect l="l" t="t" r="r" b="b"/>
              <a:pathLst>
                <a:path w="26549" h="26549" extrusionOk="0">
                  <a:moveTo>
                    <a:pt x="13275" y="405"/>
                  </a:moveTo>
                  <a:cubicBezTo>
                    <a:pt x="20370" y="405"/>
                    <a:pt x="26144" y="6179"/>
                    <a:pt x="26144" y="13275"/>
                  </a:cubicBezTo>
                  <a:cubicBezTo>
                    <a:pt x="26144" y="20384"/>
                    <a:pt x="20370" y="26158"/>
                    <a:pt x="13275" y="26158"/>
                  </a:cubicBezTo>
                  <a:cubicBezTo>
                    <a:pt x="6165" y="26158"/>
                    <a:pt x="391" y="20384"/>
                    <a:pt x="391" y="13275"/>
                  </a:cubicBezTo>
                  <a:cubicBezTo>
                    <a:pt x="391" y="6179"/>
                    <a:pt x="6165" y="405"/>
                    <a:pt x="13275" y="405"/>
                  </a:cubicBezTo>
                  <a:close/>
                  <a:moveTo>
                    <a:pt x="13275" y="0"/>
                  </a:moveTo>
                  <a:cubicBezTo>
                    <a:pt x="11480" y="0"/>
                    <a:pt x="9740" y="351"/>
                    <a:pt x="8107" y="1053"/>
                  </a:cubicBezTo>
                  <a:cubicBezTo>
                    <a:pt x="6516" y="1714"/>
                    <a:pt x="5100" y="2671"/>
                    <a:pt x="3886" y="3899"/>
                  </a:cubicBezTo>
                  <a:cubicBezTo>
                    <a:pt x="2658" y="5114"/>
                    <a:pt x="1700" y="6530"/>
                    <a:pt x="1039" y="8108"/>
                  </a:cubicBezTo>
                  <a:cubicBezTo>
                    <a:pt x="351" y="9754"/>
                    <a:pt x="1" y="11494"/>
                    <a:pt x="1" y="13275"/>
                  </a:cubicBezTo>
                  <a:cubicBezTo>
                    <a:pt x="1" y="15069"/>
                    <a:pt x="351" y="16809"/>
                    <a:pt x="1039" y="18442"/>
                  </a:cubicBezTo>
                  <a:cubicBezTo>
                    <a:pt x="1700" y="20034"/>
                    <a:pt x="2658" y="21449"/>
                    <a:pt x="3886" y="22664"/>
                  </a:cubicBezTo>
                  <a:cubicBezTo>
                    <a:pt x="5100" y="23892"/>
                    <a:pt x="6516" y="24849"/>
                    <a:pt x="8107" y="25511"/>
                  </a:cubicBezTo>
                  <a:cubicBezTo>
                    <a:pt x="9740" y="26198"/>
                    <a:pt x="11480" y="26549"/>
                    <a:pt x="13275" y="26549"/>
                  </a:cubicBezTo>
                  <a:cubicBezTo>
                    <a:pt x="15055" y="26549"/>
                    <a:pt x="16795" y="26198"/>
                    <a:pt x="18441" y="25511"/>
                  </a:cubicBezTo>
                  <a:cubicBezTo>
                    <a:pt x="20020" y="24849"/>
                    <a:pt x="21436" y="23892"/>
                    <a:pt x="22664" y="22664"/>
                  </a:cubicBezTo>
                  <a:cubicBezTo>
                    <a:pt x="23878" y="21449"/>
                    <a:pt x="24835" y="20034"/>
                    <a:pt x="25497" y="18442"/>
                  </a:cubicBezTo>
                  <a:cubicBezTo>
                    <a:pt x="26198" y="16809"/>
                    <a:pt x="26549" y="15069"/>
                    <a:pt x="26549" y="13275"/>
                  </a:cubicBezTo>
                  <a:cubicBezTo>
                    <a:pt x="26549" y="11494"/>
                    <a:pt x="26198" y="9754"/>
                    <a:pt x="25497" y="8108"/>
                  </a:cubicBezTo>
                  <a:cubicBezTo>
                    <a:pt x="24835" y="6530"/>
                    <a:pt x="23878" y="5114"/>
                    <a:pt x="22664" y="3899"/>
                  </a:cubicBezTo>
                  <a:cubicBezTo>
                    <a:pt x="21436" y="2671"/>
                    <a:pt x="20020" y="1714"/>
                    <a:pt x="18441" y="1053"/>
                  </a:cubicBezTo>
                  <a:cubicBezTo>
                    <a:pt x="16795" y="351"/>
                    <a:pt x="15055" y="0"/>
                    <a:pt x="132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843075" y="480600"/>
              <a:ext cx="496100" cy="496125"/>
            </a:xfrm>
            <a:custGeom>
              <a:avLst/>
              <a:gdLst/>
              <a:ahLst/>
              <a:cxnLst/>
              <a:rect l="l" t="t" r="r" b="b"/>
              <a:pathLst>
                <a:path w="19844" h="19845" extrusionOk="0">
                  <a:moveTo>
                    <a:pt x="9929" y="2969"/>
                  </a:moveTo>
                  <a:cubicBezTo>
                    <a:pt x="10238" y="5086"/>
                    <a:pt x="10940" y="6638"/>
                    <a:pt x="12073" y="7771"/>
                  </a:cubicBezTo>
                  <a:cubicBezTo>
                    <a:pt x="13206" y="8904"/>
                    <a:pt x="14758" y="9606"/>
                    <a:pt x="16876" y="9916"/>
                  </a:cubicBezTo>
                  <a:cubicBezTo>
                    <a:pt x="14758" y="10239"/>
                    <a:pt x="13206" y="10941"/>
                    <a:pt x="12073" y="12074"/>
                  </a:cubicBezTo>
                  <a:cubicBezTo>
                    <a:pt x="10940" y="13194"/>
                    <a:pt x="10238" y="14759"/>
                    <a:pt x="9929" y="16876"/>
                  </a:cubicBezTo>
                  <a:cubicBezTo>
                    <a:pt x="9605" y="14759"/>
                    <a:pt x="8903" y="13194"/>
                    <a:pt x="7770" y="12074"/>
                  </a:cubicBezTo>
                  <a:cubicBezTo>
                    <a:pt x="6650" y="10941"/>
                    <a:pt x="5085" y="10239"/>
                    <a:pt x="2968" y="9916"/>
                  </a:cubicBezTo>
                  <a:cubicBezTo>
                    <a:pt x="5085" y="9606"/>
                    <a:pt x="6650" y="8904"/>
                    <a:pt x="7770" y="7771"/>
                  </a:cubicBezTo>
                  <a:cubicBezTo>
                    <a:pt x="8903" y="6638"/>
                    <a:pt x="9605" y="5086"/>
                    <a:pt x="9929" y="2969"/>
                  </a:cubicBezTo>
                  <a:close/>
                  <a:moveTo>
                    <a:pt x="9726" y="1"/>
                  </a:moveTo>
                  <a:cubicBezTo>
                    <a:pt x="9726" y="3589"/>
                    <a:pt x="9011" y="5963"/>
                    <a:pt x="7500" y="7487"/>
                  </a:cubicBezTo>
                  <a:cubicBezTo>
                    <a:pt x="5976" y="9012"/>
                    <a:pt x="3588" y="9727"/>
                    <a:pt x="0" y="9727"/>
                  </a:cubicBezTo>
                  <a:lnTo>
                    <a:pt x="0" y="10118"/>
                  </a:lnTo>
                  <a:cubicBezTo>
                    <a:pt x="3588" y="10118"/>
                    <a:pt x="5976" y="10833"/>
                    <a:pt x="7500" y="12344"/>
                  </a:cubicBezTo>
                  <a:cubicBezTo>
                    <a:pt x="9011" y="13869"/>
                    <a:pt x="9726" y="16256"/>
                    <a:pt x="9726" y="19844"/>
                  </a:cubicBezTo>
                  <a:lnTo>
                    <a:pt x="10118" y="19844"/>
                  </a:lnTo>
                  <a:cubicBezTo>
                    <a:pt x="10118" y="16256"/>
                    <a:pt x="10832" y="13869"/>
                    <a:pt x="12357" y="12344"/>
                  </a:cubicBezTo>
                  <a:cubicBezTo>
                    <a:pt x="13881" y="10833"/>
                    <a:pt x="16255" y="10118"/>
                    <a:pt x="19843" y="10118"/>
                  </a:cubicBezTo>
                  <a:lnTo>
                    <a:pt x="19843" y="9727"/>
                  </a:lnTo>
                  <a:cubicBezTo>
                    <a:pt x="16255" y="9727"/>
                    <a:pt x="13881" y="9012"/>
                    <a:pt x="12357" y="7487"/>
                  </a:cubicBezTo>
                  <a:cubicBezTo>
                    <a:pt x="10832" y="5963"/>
                    <a:pt x="10118" y="3589"/>
                    <a:pt x="10118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52"/>
          <p:cNvSpPr/>
          <p:nvPr/>
        </p:nvSpPr>
        <p:spPr>
          <a:xfrm>
            <a:off x="889099" y="95891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2"/>
          <p:cNvSpPr/>
          <p:nvPr/>
        </p:nvSpPr>
        <p:spPr>
          <a:xfrm>
            <a:off x="2866816" y="444133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52"/>
          <p:cNvSpPr/>
          <p:nvPr/>
        </p:nvSpPr>
        <p:spPr>
          <a:xfrm>
            <a:off x="3551966" y="377848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52"/>
          <p:cNvSpPr/>
          <p:nvPr/>
        </p:nvSpPr>
        <p:spPr>
          <a:xfrm>
            <a:off x="395749" y="3113165"/>
            <a:ext cx="324251" cy="324317"/>
          </a:xfrm>
          <a:custGeom>
            <a:avLst/>
            <a:gdLst/>
            <a:ahLst/>
            <a:cxnLst/>
            <a:rect l="l" t="t" r="r" b="b"/>
            <a:pathLst>
              <a:path w="19844" h="19845" extrusionOk="0">
                <a:moveTo>
                  <a:pt x="9929" y="2969"/>
                </a:moveTo>
                <a:cubicBezTo>
                  <a:pt x="10238" y="5086"/>
                  <a:pt x="10940" y="6638"/>
                  <a:pt x="12073" y="7771"/>
                </a:cubicBezTo>
                <a:cubicBezTo>
                  <a:pt x="13206" y="8904"/>
                  <a:pt x="14758" y="9606"/>
                  <a:pt x="16876" y="9916"/>
                </a:cubicBezTo>
                <a:cubicBezTo>
                  <a:pt x="14758" y="10239"/>
                  <a:pt x="13206" y="10941"/>
                  <a:pt x="12073" y="12074"/>
                </a:cubicBezTo>
                <a:cubicBezTo>
                  <a:pt x="10940" y="13194"/>
                  <a:pt x="10238" y="14759"/>
                  <a:pt x="9929" y="16876"/>
                </a:cubicBezTo>
                <a:cubicBezTo>
                  <a:pt x="9605" y="14759"/>
                  <a:pt x="8903" y="13194"/>
                  <a:pt x="7770" y="12074"/>
                </a:cubicBezTo>
                <a:cubicBezTo>
                  <a:pt x="6650" y="10941"/>
                  <a:pt x="5085" y="10239"/>
                  <a:pt x="2968" y="9916"/>
                </a:cubicBezTo>
                <a:cubicBezTo>
                  <a:pt x="5085" y="9606"/>
                  <a:pt x="6650" y="8904"/>
                  <a:pt x="7770" y="7771"/>
                </a:cubicBezTo>
                <a:cubicBezTo>
                  <a:pt x="8903" y="6638"/>
                  <a:pt x="9605" y="5086"/>
                  <a:pt x="9929" y="2969"/>
                </a:cubicBezTo>
                <a:close/>
                <a:moveTo>
                  <a:pt x="9726" y="1"/>
                </a:moveTo>
                <a:cubicBezTo>
                  <a:pt x="9726" y="3589"/>
                  <a:pt x="9011" y="5963"/>
                  <a:pt x="7500" y="7487"/>
                </a:cubicBezTo>
                <a:cubicBezTo>
                  <a:pt x="5976" y="9012"/>
                  <a:pt x="3588" y="9727"/>
                  <a:pt x="0" y="9727"/>
                </a:cubicBezTo>
                <a:lnTo>
                  <a:pt x="0" y="10118"/>
                </a:lnTo>
                <a:cubicBezTo>
                  <a:pt x="3588" y="10118"/>
                  <a:pt x="5976" y="10833"/>
                  <a:pt x="7500" y="12344"/>
                </a:cubicBezTo>
                <a:cubicBezTo>
                  <a:pt x="9011" y="13869"/>
                  <a:pt x="9726" y="16256"/>
                  <a:pt x="9726" y="19844"/>
                </a:cubicBezTo>
                <a:lnTo>
                  <a:pt x="10118" y="19844"/>
                </a:lnTo>
                <a:cubicBezTo>
                  <a:pt x="10118" y="16256"/>
                  <a:pt x="10832" y="13869"/>
                  <a:pt x="12357" y="12344"/>
                </a:cubicBezTo>
                <a:cubicBezTo>
                  <a:pt x="13881" y="10833"/>
                  <a:pt x="16255" y="10118"/>
                  <a:pt x="19843" y="10118"/>
                </a:cubicBezTo>
                <a:lnTo>
                  <a:pt x="19843" y="9727"/>
                </a:lnTo>
                <a:cubicBezTo>
                  <a:pt x="16255" y="9727"/>
                  <a:pt x="13881" y="9012"/>
                  <a:pt x="12357" y="7487"/>
                </a:cubicBezTo>
                <a:cubicBezTo>
                  <a:pt x="10832" y="5963"/>
                  <a:pt x="10118" y="3589"/>
                  <a:pt x="10118" y="1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2" name="Google Shape;1122;p52"/>
          <p:cNvGrpSpPr/>
          <p:nvPr/>
        </p:nvGrpSpPr>
        <p:grpSpPr>
          <a:xfrm>
            <a:off x="778238" y="551249"/>
            <a:ext cx="1895575" cy="2283801"/>
            <a:chOff x="778238" y="551249"/>
            <a:chExt cx="1895575" cy="2283801"/>
          </a:xfrm>
        </p:grpSpPr>
        <p:grpSp>
          <p:nvGrpSpPr>
            <p:cNvPr id="1123" name="Google Shape;1123;p52"/>
            <p:cNvGrpSpPr/>
            <p:nvPr/>
          </p:nvGrpSpPr>
          <p:grpSpPr>
            <a:xfrm>
              <a:off x="1402213" y="551249"/>
              <a:ext cx="1271600" cy="1282526"/>
              <a:chOff x="1525750" y="551249"/>
              <a:chExt cx="1271600" cy="1282526"/>
            </a:xfrm>
          </p:grpSpPr>
          <p:sp>
            <p:nvSpPr>
              <p:cNvPr id="1124" name="Google Shape;1124;p52"/>
              <p:cNvSpPr/>
              <p:nvPr/>
            </p:nvSpPr>
            <p:spPr>
              <a:xfrm>
                <a:off x="1525750" y="555175"/>
                <a:ext cx="1271600" cy="1278600"/>
              </a:xfrm>
              <a:prstGeom prst="flowChartPunchedCard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104775" dir="54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5" name="Google Shape;1125;p52"/>
              <p:cNvGrpSpPr/>
              <p:nvPr/>
            </p:nvGrpSpPr>
            <p:grpSpPr>
              <a:xfrm>
                <a:off x="1893214" y="551249"/>
                <a:ext cx="595603" cy="916012"/>
                <a:chOff x="1893214" y="551249"/>
                <a:chExt cx="595603" cy="916012"/>
              </a:xfrm>
            </p:grpSpPr>
            <p:sp>
              <p:nvSpPr>
                <p:cNvPr id="1126" name="Google Shape;1126;p52"/>
                <p:cNvSpPr/>
                <p:nvPr/>
              </p:nvSpPr>
              <p:spPr>
                <a:xfrm>
                  <a:off x="1893214" y="931158"/>
                  <a:ext cx="536722" cy="536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9" h="12775" extrusionOk="0">
                      <a:moveTo>
                        <a:pt x="6394" y="0"/>
                      </a:moveTo>
                      <a:cubicBezTo>
                        <a:pt x="2860" y="0"/>
                        <a:pt x="0" y="2860"/>
                        <a:pt x="0" y="6394"/>
                      </a:cubicBezTo>
                      <a:cubicBezTo>
                        <a:pt x="0" y="9915"/>
                        <a:pt x="2860" y="12775"/>
                        <a:pt x="6394" y="12775"/>
                      </a:cubicBezTo>
                      <a:cubicBezTo>
                        <a:pt x="9929" y="12775"/>
                        <a:pt x="12789" y="9915"/>
                        <a:pt x="12789" y="6394"/>
                      </a:cubicBezTo>
                      <a:cubicBezTo>
                        <a:pt x="12789" y="2860"/>
                        <a:pt x="9929" y="0"/>
                        <a:pt x="63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52"/>
                <p:cNvSpPr/>
                <p:nvPr/>
              </p:nvSpPr>
              <p:spPr>
                <a:xfrm>
                  <a:off x="2074891" y="1112824"/>
                  <a:ext cx="173284" cy="17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9" h="4116" extrusionOk="0">
                      <a:moveTo>
                        <a:pt x="2065" y="1"/>
                      </a:moveTo>
                      <a:cubicBezTo>
                        <a:pt x="932" y="1"/>
                        <a:pt x="1" y="918"/>
                        <a:pt x="1" y="2065"/>
                      </a:cubicBezTo>
                      <a:cubicBezTo>
                        <a:pt x="1" y="3199"/>
                        <a:pt x="932" y="4116"/>
                        <a:pt x="2065" y="4116"/>
                      </a:cubicBezTo>
                      <a:cubicBezTo>
                        <a:pt x="3199" y="4116"/>
                        <a:pt x="4129" y="3199"/>
                        <a:pt x="4129" y="2065"/>
                      </a:cubicBezTo>
                      <a:cubicBezTo>
                        <a:pt x="4129" y="918"/>
                        <a:pt x="3199" y="1"/>
                        <a:pt x="206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52"/>
                <p:cNvSpPr/>
                <p:nvPr/>
              </p:nvSpPr>
              <p:spPr>
                <a:xfrm>
                  <a:off x="1921500" y="551249"/>
                  <a:ext cx="567317" cy="262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8" h="6248" extrusionOk="0">
                      <a:moveTo>
                        <a:pt x="1" y="1"/>
                      </a:moveTo>
                      <a:lnTo>
                        <a:pt x="1" y="6247"/>
                      </a:lnTo>
                      <a:lnTo>
                        <a:pt x="13518" y="6247"/>
                      </a:lnTo>
                      <a:lnTo>
                        <a:pt x="1351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52"/>
                <p:cNvSpPr/>
                <p:nvPr/>
              </p:nvSpPr>
              <p:spPr>
                <a:xfrm>
                  <a:off x="2248720" y="607314"/>
                  <a:ext cx="75332" cy="74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1782" extrusionOk="0">
                      <a:moveTo>
                        <a:pt x="1" y="1"/>
                      </a:moveTo>
                      <a:lnTo>
                        <a:pt x="1" y="1782"/>
                      </a:lnTo>
                      <a:lnTo>
                        <a:pt x="1795" y="1782"/>
                      </a:lnTo>
                      <a:lnTo>
                        <a:pt x="179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52"/>
                <p:cNvSpPr/>
                <p:nvPr/>
              </p:nvSpPr>
              <p:spPr>
                <a:xfrm>
                  <a:off x="1982646" y="607314"/>
                  <a:ext cx="75332" cy="150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5" h="3576" extrusionOk="0">
                      <a:moveTo>
                        <a:pt x="1" y="1"/>
                      </a:moveTo>
                      <a:lnTo>
                        <a:pt x="1" y="3575"/>
                      </a:lnTo>
                      <a:lnTo>
                        <a:pt x="1794" y="3575"/>
                      </a:lnTo>
                      <a:lnTo>
                        <a:pt x="17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52"/>
                <p:cNvSpPr/>
                <p:nvPr/>
              </p:nvSpPr>
              <p:spPr>
                <a:xfrm>
                  <a:off x="2413443" y="551249"/>
                  <a:ext cx="75374" cy="262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6" h="6248" extrusionOk="0">
                      <a:moveTo>
                        <a:pt x="1" y="1"/>
                      </a:moveTo>
                      <a:lnTo>
                        <a:pt x="1" y="6247"/>
                      </a:lnTo>
                      <a:lnTo>
                        <a:pt x="1796" y="6247"/>
                      </a:lnTo>
                      <a:lnTo>
                        <a:pt x="179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32" name="Google Shape;1132;p52"/>
            <p:cNvGrpSpPr/>
            <p:nvPr/>
          </p:nvGrpSpPr>
          <p:grpSpPr>
            <a:xfrm>
              <a:off x="778238" y="1556450"/>
              <a:ext cx="1315800" cy="1278600"/>
              <a:chOff x="1850663" y="3555925"/>
              <a:chExt cx="1315800" cy="1278600"/>
            </a:xfrm>
          </p:grpSpPr>
          <p:grpSp>
            <p:nvGrpSpPr>
              <p:cNvPr id="1133" name="Google Shape;1133;p52"/>
              <p:cNvGrpSpPr/>
              <p:nvPr/>
            </p:nvGrpSpPr>
            <p:grpSpPr>
              <a:xfrm>
                <a:off x="1850663" y="3555925"/>
                <a:ext cx="1315800" cy="1278600"/>
                <a:chOff x="2345200" y="3503950"/>
                <a:chExt cx="1315800" cy="1278600"/>
              </a:xfrm>
            </p:grpSpPr>
            <p:sp>
              <p:nvSpPr>
                <p:cNvPr id="1134" name="Google Shape;1134;p52"/>
                <p:cNvSpPr/>
                <p:nvPr/>
              </p:nvSpPr>
              <p:spPr>
                <a:xfrm>
                  <a:off x="2345200" y="3503950"/>
                  <a:ext cx="1315800" cy="1278600"/>
                </a:xfrm>
                <a:prstGeom prst="rect">
                  <a:avLst/>
                </a:prstGeom>
                <a:gradFill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dist="104775" dir="5400000" algn="bl" rotWithShape="0">
                    <a:schemeClr val="dk1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52"/>
                <p:cNvSpPr/>
                <p:nvPr/>
              </p:nvSpPr>
              <p:spPr>
                <a:xfrm>
                  <a:off x="2421850" y="3755575"/>
                  <a:ext cx="1162500" cy="963900"/>
                </a:xfrm>
                <a:prstGeom prst="rect">
                  <a:avLst/>
                </a:prstGeom>
                <a:gradFill>
                  <a:gsLst>
                    <a:gs pos="0">
                      <a:schemeClr val="accent5"/>
                    </a:gs>
                    <a:gs pos="100000">
                      <a:schemeClr val="accent3"/>
                    </a:gs>
                  </a:gsLst>
                  <a:lin ang="5400700" scaled="0"/>
                </a:gra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6" name="Google Shape;1136;p52"/>
              <p:cNvGrpSpPr/>
              <p:nvPr/>
            </p:nvGrpSpPr>
            <p:grpSpPr>
              <a:xfrm>
                <a:off x="2646057" y="3607910"/>
                <a:ext cx="439402" cy="132693"/>
                <a:chOff x="1605732" y="3538060"/>
                <a:chExt cx="439402" cy="132693"/>
              </a:xfrm>
            </p:grpSpPr>
            <p:sp>
              <p:nvSpPr>
                <p:cNvPr id="1137" name="Google Shape;1137;p52"/>
                <p:cNvSpPr/>
                <p:nvPr/>
              </p:nvSpPr>
              <p:spPr>
                <a:xfrm>
                  <a:off x="1611501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52"/>
                <p:cNvSpPr/>
                <p:nvPr/>
              </p:nvSpPr>
              <p:spPr>
                <a:xfrm>
                  <a:off x="1605732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52"/>
                <p:cNvSpPr/>
                <p:nvPr/>
              </p:nvSpPr>
              <p:spPr>
                <a:xfrm>
                  <a:off x="1634862" y="3598651"/>
                  <a:ext cx="74801" cy="11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2" h="405" extrusionOk="0">
                      <a:moveTo>
                        <a:pt x="1" y="0"/>
                      </a:moveTo>
                      <a:lnTo>
                        <a:pt x="1" y="405"/>
                      </a:lnTo>
                      <a:lnTo>
                        <a:pt x="2632" y="405"/>
                      </a:lnTo>
                      <a:lnTo>
                        <a:pt x="26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52"/>
                <p:cNvSpPr/>
                <p:nvPr/>
              </p:nvSpPr>
              <p:spPr>
                <a:xfrm>
                  <a:off x="1918209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52"/>
                <p:cNvSpPr/>
                <p:nvPr/>
              </p:nvSpPr>
              <p:spPr>
                <a:xfrm>
                  <a:off x="1912440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63" y="406"/>
                      </a:moveTo>
                      <a:lnTo>
                        <a:pt x="4263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52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270" y="1"/>
                      </a:moveTo>
                      <a:lnTo>
                        <a:pt x="1" y="271"/>
                      </a:lnTo>
                      <a:lnTo>
                        <a:pt x="1862" y="2146"/>
                      </a:lnTo>
                      <a:lnTo>
                        <a:pt x="2146" y="1863"/>
                      </a:lnTo>
                      <a:lnTo>
                        <a:pt x="2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52"/>
                <p:cNvSpPr/>
                <p:nvPr/>
              </p:nvSpPr>
              <p:spPr>
                <a:xfrm>
                  <a:off x="1948477" y="3574096"/>
                  <a:ext cx="61018" cy="61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7" h="2147" extrusionOk="0">
                      <a:moveTo>
                        <a:pt x="1862" y="1"/>
                      </a:moveTo>
                      <a:lnTo>
                        <a:pt x="1" y="1863"/>
                      </a:lnTo>
                      <a:lnTo>
                        <a:pt x="270" y="2146"/>
                      </a:lnTo>
                      <a:lnTo>
                        <a:pt x="2146" y="271"/>
                      </a:lnTo>
                      <a:lnTo>
                        <a:pt x="18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52"/>
                <p:cNvSpPr/>
                <p:nvPr/>
              </p:nvSpPr>
              <p:spPr>
                <a:xfrm>
                  <a:off x="1764855" y="3543829"/>
                  <a:ext cx="121183" cy="12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4" h="4264" extrusionOk="0">
                      <a:moveTo>
                        <a:pt x="0" y="1"/>
                      </a:moveTo>
                      <a:lnTo>
                        <a:pt x="0" y="4264"/>
                      </a:lnTo>
                      <a:lnTo>
                        <a:pt x="4263" y="4264"/>
                      </a:lnTo>
                      <a:lnTo>
                        <a:pt x="42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52"/>
                <p:cNvSpPr/>
                <p:nvPr/>
              </p:nvSpPr>
              <p:spPr>
                <a:xfrm>
                  <a:off x="1759086" y="3538060"/>
                  <a:ext cx="132693" cy="13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9" h="4669" extrusionOk="0">
                      <a:moveTo>
                        <a:pt x="4277" y="406"/>
                      </a:moveTo>
                      <a:lnTo>
                        <a:pt x="4277" y="4264"/>
                      </a:lnTo>
                      <a:lnTo>
                        <a:pt x="405" y="426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4668"/>
                      </a:lnTo>
                      <a:lnTo>
                        <a:pt x="4668" y="4668"/>
                      </a:lnTo>
                      <a:lnTo>
                        <a:pt x="46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52"/>
                <p:cNvSpPr/>
                <p:nvPr/>
              </p:nvSpPr>
              <p:spPr>
                <a:xfrm>
                  <a:off x="1792053" y="3571027"/>
                  <a:ext cx="66730" cy="66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" h="2349" extrusionOk="0">
                      <a:moveTo>
                        <a:pt x="1943" y="406"/>
                      </a:moveTo>
                      <a:lnTo>
                        <a:pt x="1943" y="1944"/>
                      </a:lnTo>
                      <a:lnTo>
                        <a:pt x="405" y="1944"/>
                      </a:lnTo>
                      <a:lnTo>
                        <a:pt x="405" y="406"/>
                      </a:lnTo>
                      <a:close/>
                      <a:moveTo>
                        <a:pt x="1" y="1"/>
                      </a:moveTo>
                      <a:lnTo>
                        <a:pt x="1" y="2348"/>
                      </a:lnTo>
                      <a:lnTo>
                        <a:pt x="2348" y="2348"/>
                      </a:lnTo>
                      <a:lnTo>
                        <a:pt x="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9211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62"/>
          <p:cNvSpPr txBox="1">
            <a:spLocks noGrp="1"/>
          </p:cNvSpPr>
          <p:nvPr>
            <p:ph type="title"/>
          </p:nvPr>
        </p:nvSpPr>
        <p:spPr>
          <a:xfrm>
            <a:off x="6943775" y="1695037"/>
            <a:ext cx="1921722" cy="1135355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ctr"/>
            <a:r>
              <a:rPr lang="en" b="1" err="1">
                <a:latin typeface="Source Sans Pro"/>
              </a:rPr>
              <a:t>Sơ</a:t>
            </a:r>
            <a:r>
              <a:rPr lang="en" b="1">
                <a:latin typeface="Source Sans Pro"/>
              </a:rPr>
              <a:t> </a:t>
            </a:r>
            <a:r>
              <a:rPr lang="en" b="1" err="1">
                <a:latin typeface="Source Sans Pro"/>
              </a:rPr>
              <a:t>đồ</a:t>
            </a:r>
            <a:r>
              <a:rPr lang="en" b="1">
                <a:latin typeface="Source Sans Pro"/>
              </a:rPr>
              <a:t> </a:t>
            </a:r>
            <a:r>
              <a:rPr lang="en" b="1" err="1">
                <a:latin typeface="Source Sans Pro"/>
              </a:rPr>
              <a:t>UseCase</a:t>
            </a:r>
          </a:p>
        </p:txBody>
      </p:sp>
      <p:grpSp>
        <p:nvGrpSpPr>
          <p:cNvPr id="1481" name="Google Shape;1481;p62"/>
          <p:cNvGrpSpPr/>
          <p:nvPr/>
        </p:nvGrpSpPr>
        <p:grpSpPr>
          <a:xfrm>
            <a:off x="630511" y="916575"/>
            <a:ext cx="6313264" cy="428858"/>
            <a:chOff x="4390975" y="540000"/>
            <a:chExt cx="4042800" cy="452100"/>
          </a:xfrm>
        </p:grpSpPr>
        <p:sp>
          <p:nvSpPr>
            <p:cNvPr id="1482" name="Google Shape;1482;p62"/>
            <p:cNvSpPr/>
            <p:nvPr/>
          </p:nvSpPr>
          <p:spPr>
            <a:xfrm>
              <a:off x="4390975" y="540000"/>
              <a:ext cx="4042800" cy="4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3" name="Google Shape;1483;p62"/>
            <p:cNvGrpSpPr/>
            <p:nvPr/>
          </p:nvGrpSpPr>
          <p:grpSpPr>
            <a:xfrm>
              <a:off x="7595306" y="669678"/>
              <a:ext cx="640355" cy="192798"/>
              <a:chOff x="7302375" y="739400"/>
              <a:chExt cx="386525" cy="116375"/>
            </a:xfrm>
          </p:grpSpPr>
          <p:sp>
            <p:nvSpPr>
              <p:cNvPr id="1484" name="Google Shape;1484;p62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62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62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62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62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6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6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62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62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62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4" name="Google Shape;1494;p62"/>
          <p:cNvGrpSpPr/>
          <p:nvPr/>
        </p:nvGrpSpPr>
        <p:grpSpPr>
          <a:xfrm>
            <a:off x="7034781" y="3226002"/>
            <a:ext cx="1173312" cy="1473600"/>
            <a:chOff x="1481788" y="3265213"/>
            <a:chExt cx="1173312" cy="1473600"/>
          </a:xfrm>
        </p:grpSpPr>
        <p:grpSp>
          <p:nvGrpSpPr>
            <p:cNvPr id="1495" name="Google Shape;1495;p62"/>
            <p:cNvGrpSpPr/>
            <p:nvPr/>
          </p:nvGrpSpPr>
          <p:grpSpPr>
            <a:xfrm>
              <a:off x="1815775" y="3630263"/>
              <a:ext cx="839325" cy="1108550"/>
              <a:chOff x="7548850" y="3748225"/>
              <a:chExt cx="839325" cy="1108550"/>
            </a:xfrm>
          </p:grpSpPr>
          <p:grpSp>
            <p:nvGrpSpPr>
              <p:cNvPr id="1496" name="Google Shape;1496;p62"/>
              <p:cNvGrpSpPr/>
              <p:nvPr/>
            </p:nvGrpSpPr>
            <p:grpSpPr>
              <a:xfrm>
                <a:off x="7548850" y="3748225"/>
                <a:ext cx="839325" cy="1108550"/>
                <a:chOff x="8153850" y="3485838"/>
                <a:chExt cx="839325" cy="1108550"/>
              </a:xfrm>
            </p:grpSpPr>
            <p:sp>
              <p:nvSpPr>
                <p:cNvPr id="1497" name="Google Shape;1497;p62"/>
                <p:cNvSpPr/>
                <p:nvPr/>
              </p:nvSpPr>
              <p:spPr>
                <a:xfrm flipH="1">
                  <a:off x="8153850" y="3485838"/>
                  <a:ext cx="839275" cy="1108550"/>
                </a:xfrm>
                <a:prstGeom prst="flowChartPunchedCard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62"/>
                <p:cNvSpPr/>
                <p:nvPr/>
              </p:nvSpPr>
              <p:spPr>
                <a:xfrm>
                  <a:off x="8826675" y="3485850"/>
                  <a:ext cx="166500" cy="220500"/>
                </a:xfrm>
                <a:prstGeom prst="rtTriangl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499" name="Google Shape;1499;p62"/>
              <p:cNvCxnSpPr/>
              <p:nvPr/>
            </p:nvCxnSpPr>
            <p:spPr>
              <a:xfrm>
                <a:off x="7687713" y="4140950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0" name="Google Shape;1500;p62"/>
              <p:cNvCxnSpPr/>
              <p:nvPr/>
            </p:nvCxnSpPr>
            <p:spPr>
              <a:xfrm>
                <a:off x="7687713" y="4280292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1" name="Google Shape;1501;p62"/>
              <p:cNvCxnSpPr/>
              <p:nvPr/>
            </p:nvCxnSpPr>
            <p:spPr>
              <a:xfrm>
                <a:off x="7687713" y="4419633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2" name="Google Shape;1502;p62"/>
              <p:cNvCxnSpPr/>
              <p:nvPr/>
            </p:nvCxnSpPr>
            <p:spPr>
              <a:xfrm>
                <a:off x="7687713" y="4558975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03" name="Google Shape;1503;p62"/>
            <p:cNvGrpSpPr/>
            <p:nvPr/>
          </p:nvGrpSpPr>
          <p:grpSpPr>
            <a:xfrm>
              <a:off x="1481788" y="3265213"/>
              <a:ext cx="839325" cy="1109462"/>
              <a:chOff x="8153850" y="3485838"/>
              <a:chExt cx="839325" cy="1109462"/>
            </a:xfrm>
          </p:grpSpPr>
          <p:sp>
            <p:nvSpPr>
              <p:cNvPr id="1504" name="Google Shape;1504;p62"/>
              <p:cNvSpPr/>
              <p:nvPr/>
            </p:nvSpPr>
            <p:spPr>
              <a:xfrm flipH="1">
                <a:off x="8153850" y="3485838"/>
                <a:ext cx="839275" cy="1108550"/>
              </a:xfrm>
              <a:prstGeom prst="flowChartPunchedCard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62"/>
              <p:cNvSpPr/>
              <p:nvPr/>
            </p:nvSpPr>
            <p:spPr>
              <a:xfrm>
                <a:off x="8826675" y="3485850"/>
                <a:ext cx="166500" cy="220500"/>
              </a:xfrm>
              <a:prstGeom prst="rtTriangl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62"/>
              <p:cNvSpPr/>
              <p:nvPr/>
            </p:nvSpPr>
            <p:spPr>
              <a:xfrm>
                <a:off x="8294400" y="3767925"/>
                <a:ext cx="259200" cy="259200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62"/>
              <p:cNvSpPr/>
              <p:nvPr/>
            </p:nvSpPr>
            <p:spPr>
              <a:xfrm>
                <a:off x="8153900" y="4027125"/>
                <a:ext cx="839270" cy="568175"/>
              </a:xfrm>
              <a:custGeom>
                <a:avLst/>
                <a:gdLst/>
                <a:ahLst/>
                <a:cxnLst/>
                <a:rect l="l" t="t" r="r" b="b"/>
                <a:pathLst>
                  <a:path w="29505" h="22727" extrusionOk="0">
                    <a:moveTo>
                      <a:pt x="29505" y="22727"/>
                    </a:moveTo>
                    <a:lnTo>
                      <a:pt x="0" y="22727"/>
                    </a:lnTo>
                    <a:lnTo>
                      <a:pt x="10367" y="7576"/>
                    </a:lnTo>
                    <a:lnTo>
                      <a:pt x="18740" y="14753"/>
                    </a:lnTo>
                    <a:lnTo>
                      <a:pt x="29505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6BE2A78D-1266-7627-23DD-DB7EE763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11" y="1383582"/>
            <a:ext cx="6313264" cy="32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2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4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62"/>
          <p:cNvSpPr txBox="1">
            <a:spLocks noGrp="1"/>
          </p:cNvSpPr>
          <p:nvPr>
            <p:ph type="title"/>
          </p:nvPr>
        </p:nvSpPr>
        <p:spPr>
          <a:xfrm>
            <a:off x="6979489" y="1442505"/>
            <a:ext cx="1771704" cy="1135355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ctr"/>
            <a:r>
              <a:rPr lang="en" b="1">
                <a:latin typeface="Source Sans Pro"/>
              </a:rPr>
              <a:t>Mô </a:t>
            </a:r>
            <a:r>
              <a:rPr lang="en" b="1" err="1">
                <a:latin typeface="Source Sans Pro"/>
              </a:rPr>
              <a:t>hình</a:t>
            </a:r>
            <a:r>
              <a:rPr lang="en" b="1">
                <a:latin typeface="Source Sans Pro"/>
              </a:rPr>
              <a:t> </a:t>
            </a:r>
            <a:r>
              <a:rPr lang="en" b="1" err="1">
                <a:latin typeface="Source Sans Pro"/>
              </a:rPr>
              <a:t>thực</a:t>
            </a:r>
            <a:r>
              <a:rPr lang="en" b="1">
                <a:latin typeface="Source Sans Pro"/>
              </a:rPr>
              <a:t> </a:t>
            </a:r>
            <a:r>
              <a:rPr lang="en" b="1" err="1">
                <a:latin typeface="Source Sans Pro"/>
              </a:rPr>
              <a:t>thể</a:t>
            </a:r>
            <a:br>
              <a:rPr lang="en" b="1">
                <a:latin typeface="Source Sans Pro"/>
              </a:rPr>
            </a:br>
            <a:r>
              <a:rPr lang="en" b="1">
                <a:latin typeface="Source Sans Pro"/>
              </a:rPr>
              <a:t>ERD</a:t>
            </a:r>
          </a:p>
        </p:txBody>
      </p:sp>
      <p:grpSp>
        <p:nvGrpSpPr>
          <p:cNvPr id="1481" name="Google Shape;1481;p62"/>
          <p:cNvGrpSpPr/>
          <p:nvPr/>
        </p:nvGrpSpPr>
        <p:grpSpPr>
          <a:xfrm>
            <a:off x="630511" y="916575"/>
            <a:ext cx="6313264" cy="428858"/>
            <a:chOff x="4390975" y="540000"/>
            <a:chExt cx="4042800" cy="452100"/>
          </a:xfrm>
        </p:grpSpPr>
        <p:sp>
          <p:nvSpPr>
            <p:cNvPr id="1482" name="Google Shape;1482;p62"/>
            <p:cNvSpPr/>
            <p:nvPr/>
          </p:nvSpPr>
          <p:spPr>
            <a:xfrm>
              <a:off x="4390975" y="540000"/>
              <a:ext cx="4042800" cy="4521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698631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3" name="Google Shape;1483;p62"/>
            <p:cNvGrpSpPr/>
            <p:nvPr/>
          </p:nvGrpSpPr>
          <p:grpSpPr>
            <a:xfrm>
              <a:off x="7595307" y="669678"/>
              <a:ext cx="640355" cy="192798"/>
              <a:chOff x="7302375" y="739400"/>
              <a:chExt cx="386525" cy="116375"/>
            </a:xfrm>
          </p:grpSpPr>
          <p:sp>
            <p:nvSpPr>
              <p:cNvPr id="1484" name="Google Shape;1484;p62"/>
              <p:cNvSpPr/>
              <p:nvPr/>
            </p:nvSpPr>
            <p:spPr>
              <a:xfrm>
                <a:off x="73074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62"/>
              <p:cNvSpPr/>
              <p:nvPr/>
            </p:nvSpPr>
            <p:spPr>
              <a:xfrm>
                <a:off x="73023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62"/>
              <p:cNvSpPr/>
              <p:nvPr/>
            </p:nvSpPr>
            <p:spPr>
              <a:xfrm>
                <a:off x="7328000" y="792675"/>
                <a:ext cx="6577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392" extrusionOk="0">
                    <a:moveTo>
                      <a:pt x="1" y="1"/>
                    </a:moveTo>
                    <a:lnTo>
                      <a:pt x="1" y="392"/>
                    </a:lnTo>
                    <a:lnTo>
                      <a:pt x="2631" y="392"/>
                    </a:lnTo>
                    <a:lnTo>
                      <a:pt x="26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62"/>
              <p:cNvSpPr/>
              <p:nvPr/>
            </p:nvSpPr>
            <p:spPr>
              <a:xfrm>
                <a:off x="75772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62"/>
              <p:cNvSpPr/>
              <p:nvPr/>
            </p:nvSpPr>
            <p:spPr>
              <a:xfrm>
                <a:off x="75721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6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283" y="1"/>
                    </a:moveTo>
                    <a:lnTo>
                      <a:pt x="1" y="284"/>
                    </a:lnTo>
                    <a:lnTo>
                      <a:pt x="1862" y="2146"/>
                    </a:lnTo>
                    <a:lnTo>
                      <a:pt x="2145" y="1862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62"/>
              <p:cNvSpPr/>
              <p:nvPr/>
            </p:nvSpPr>
            <p:spPr>
              <a:xfrm>
                <a:off x="7603875" y="770750"/>
                <a:ext cx="536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2146" extrusionOk="0">
                    <a:moveTo>
                      <a:pt x="1862" y="1"/>
                    </a:moveTo>
                    <a:lnTo>
                      <a:pt x="1" y="1862"/>
                    </a:lnTo>
                    <a:lnTo>
                      <a:pt x="283" y="2146"/>
                    </a:lnTo>
                    <a:lnTo>
                      <a:pt x="2145" y="284"/>
                    </a:lnTo>
                    <a:lnTo>
                      <a:pt x="18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62"/>
              <p:cNvSpPr/>
              <p:nvPr/>
            </p:nvSpPr>
            <p:spPr>
              <a:xfrm>
                <a:off x="7442325" y="744125"/>
                <a:ext cx="1066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4264" extrusionOk="0">
                    <a:moveTo>
                      <a:pt x="0" y="0"/>
                    </a:moveTo>
                    <a:lnTo>
                      <a:pt x="0" y="4263"/>
                    </a:lnTo>
                    <a:lnTo>
                      <a:pt x="4263" y="4263"/>
                    </a:lnTo>
                    <a:lnTo>
                      <a:pt x="42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62"/>
              <p:cNvSpPr/>
              <p:nvPr/>
            </p:nvSpPr>
            <p:spPr>
              <a:xfrm>
                <a:off x="7437275" y="739400"/>
                <a:ext cx="116725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4655" extrusionOk="0">
                    <a:moveTo>
                      <a:pt x="4276" y="391"/>
                    </a:moveTo>
                    <a:lnTo>
                      <a:pt x="4276" y="4263"/>
                    </a:lnTo>
                    <a:lnTo>
                      <a:pt x="405" y="4263"/>
                    </a:lnTo>
                    <a:lnTo>
                      <a:pt x="405" y="391"/>
                    </a:lnTo>
                    <a:close/>
                    <a:moveTo>
                      <a:pt x="1" y="0"/>
                    </a:moveTo>
                    <a:lnTo>
                      <a:pt x="1" y="4654"/>
                    </a:lnTo>
                    <a:lnTo>
                      <a:pt x="4668" y="4654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62"/>
              <p:cNvSpPr/>
              <p:nvPr/>
            </p:nvSpPr>
            <p:spPr>
              <a:xfrm>
                <a:off x="7466275" y="768400"/>
                <a:ext cx="587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2334" extrusionOk="0">
                    <a:moveTo>
                      <a:pt x="1956" y="391"/>
                    </a:moveTo>
                    <a:lnTo>
                      <a:pt x="1956" y="1943"/>
                    </a:lnTo>
                    <a:lnTo>
                      <a:pt x="405" y="1943"/>
                    </a:lnTo>
                    <a:lnTo>
                      <a:pt x="405" y="391"/>
                    </a:lnTo>
                    <a:close/>
                    <a:moveTo>
                      <a:pt x="1" y="1"/>
                    </a:moveTo>
                    <a:lnTo>
                      <a:pt x="1" y="2334"/>
                    </a:lnTo>
                    <a:lnTo>
                      <a:pt x="2348" y="2334"/>
                    </a:lnTo>
                    <a:lnTo>
                      <a:pt x="23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4" name="Google Shape;1494;p62"/>
          <p:cNvGrpSpPr/>
          <p:nvPr/>
        </p:nvGrpSpPr>
        <p:grpSpPr>
          <a:xfrm>
            <a:off x="7034781" y="3226002"/>
            <a:ext cx="1173313" cy="1473600"/>
            <a:chOff x="1481788" y="3265213"/>
            <a:chExt cx="1173313" cy="1473600"/>
          </a:xfrm>
        </p:grpSpPr>
        <p:grpSp>
          <p:nvGrpSpPr>
            <p:cNvPr id="1495" name="Google Shape;1495;p62"/>
            <p:cNvGrpSpPr/>
            <p:nvPr/>
          </p:nvGrpSpPr>
          <p:grpSpPr>
            <a:xfrm>
              <a:off x="1815775" y="3630263"/>
              <a:ext cx="839325" cy="1108550"/>
              <a:chOff x="7548850" y="3748225"/>
              <a:chExt cx="839325" cy="1108550"/>
            </a:xfrm>
          </p:grpSpPr>
          <p:grpSp>
            <p:nvGrpSpPr>
              <p:cNvPr id="1496" name="Google Shape;1496;p62"/>
              <p:cNvGrpSpPr/>
              <p:nvPr/>
            </p:nvGrpSpPr>
            <p:grpSpPr>
              <a:xfrm>
                <a:off x="7548850" y="3748225"/>
                <a:ext cx="839325" cy="1108550"/>
                <a:chOff x="8153850" y="3485838"/>
                <a:chExt cx="839325" cy="1108550"/>
              </a:xfrm>
            </p:grpSpPr>
            <p:sp>
              <p:nvSpPr>
                <p:cNvPr id="1497" name="Google Shape;1497;p62"/>
                <p:cNvSpPr/>
                <p:nvPr/>
              </p:nvSpPr>
              <p:spPr>
                <a:xfrm flipH="1">
                  <a:off x="8153850" y="3485838"/>
                  <a:ext cx="839275" cy="1108550"/>
                </a:xfrm>
                <a:prstGeom prst="flowChartPunchedCard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8" name="Google Shape;1498;p62"/>
                <p:cNvSpPr/>
                <p:nvPr/>
              </p:nvSpPr>
              <p:spPr>
                <a:xfrm>
                  <a:off x="8826675" y="3485850"/>
                  <a:ext cx="166500" cy="220500"/>
                </a:xfrm>
                <a:prstGeom prst="rtTriangle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499" name="Google Shape;1499;p62"/>
              <p:cNvCxnSpPr/>
              <p:nvPr/>
            </p:nvCxnSpPr>
            <p:spPr>
              <a:xfrm>
                <a:off x="7687713" y="4140950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0" name="Google Shape;1500;p62"/>
              <p:cNvCxnSpPr/>
              <p:nvPr/>
            </p:nvCxnSpPr>
            <p:spPr>
              <a:xfrm>
                <a:off x="7687713" y="4280292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1" name="Google Shape;1501;p62"/>
              <p:cNvCxnSpPr/>
              <p:nvPr/>
            </p:nvCxnSpPr>
            <p:spPr>
              <a:xfrm>
                <a:off x="7687713" y="4419633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2" name="Google Shape;1502;p62"/>
              <p:cNvCxnSpPr/>
              <p:nvPr/>
            </p:nvCxnSpPr>
            <p:spPr>
              <a:xfrm>
                <a:off x="7687713" y="4558975"/>
                <a:ext cx="561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03" name="Google Shape;1503;p62"/>
            <p:cNvGrpSpPr/>
            <p:nvPr/>
          </p:nvGrpSpPr>
          <p:grpSpPr>
            <a:xfrm>
              <a:off x="1481788" y="3265213"/>
              <a:ext cx="839325" cy="1109463"/>
              <a:chOff x="8153850" y="3485838"/>
              <a:chExt cx="839325" cy="1109463"/>
            </a:xfrm>
          </p:grpSpPr>
          <p:sp>
            <p:nvSpPr>
              <p:cNvPr id="1504" name="Google Shape;1504;p62"/>
              <p:cNvSpPr/>
              <p:nvPr/>
            </p:nvSpPr>
            <p:spPr>
              <a:xfrm flipH="1">
                <a:off x="8153850" y="3485838"/>
                <a:ext cx="839275" cy="1108550"/>
              </a:xfrm>
              <a:prstGeom prst="flowChartPunchedCard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62"/>
              <p:cNvSpPr/>
              <p:nvPr/>
            </p:nvSpPr>
            <p:spPr>
              <a:xfrm>
                <a:off x="8826675" y="3485850"/>
                <a:ext cx="166500" cy="220500"/>
              </a:xfrm>
              <a:prstGeom prst="rtTriangle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62"/>
              <p:cNvSpPr/>
              <p:nvPr/>
            </p:nvSpPr>
            <p:spPr>
              <a:xfrm>
                <a:off x="8294400" y="3767925"/>
                <a:ext cx="259200" cy="259200"/>
              </a:xfrm>
              <a:prstGeom prst="ellipse">
                <a:avLst/>
              </a:pr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62"/>
              <p:cNvSpPr/>
              <p:nvPr/>
            </p:nvSpPr>
            <p:spPr>
              <a:xfrm>
                <a:off x="8153900" y="4027125"/>
                <a:ext cx="839270" cy="568175"/>
              </a:xfrm>
              <a:custGeom>
                <a:avLst/>
                <a:gdLst/>
                <a:ahLst/>
                <a:cxnLst/>
                <a:rect l="l" t="t" r="r" b="b"/>
                <a:pathLst>
                  <a:path w="29505" h="22727" extrusionOk="0">
                    <a:moveTo>
                      <a:pt x="29505" y="22727"/>
                    </a:moveTo>
                    <a:lnTo>
                      <a:pt x="0" y="22727"/>
                    </a:lnTo>
                    <a:lnTo>
                      <a:pt x="10367" y="7576"/>
                    </a:lnTo>
                    <a:lnTo>
                      <a:pt x="18740" y="14753"/>
                    </a:lnTo>
                    <a:lnTo>
                      <a:pt x="29505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61CCA99-0DA5-BEEC-C3BD-5327D734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34" y="1345101"/>
            <a:ext cx="6310147" cy="33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4797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Weekly Status Report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561FF"/>
      </a:accent1>
      <a:accent2>
        <a:srgbClr val="30E9FF"/>
      </a:accent2>
      <a:accent3>
        <a:srgbClr val="FF3587"/>
      </a:accent3>
      <a:accent4>
        <a:srgbClr val="FF7BAC"/>
      </a:accent4>
      <a:accent5>
        <a:srgbClr val="FFEA54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306</Words>
  <Application>Microsoft Office PowerPoint</Application>
  <PresentationFormat>On-screen Show (16:9)</PresentationFormat>
  <Paragraphs>58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Passion One</vt:lpstr>
      <vt:lpstr>Bebas Neue</vt:lpstr>
      <vt:lpstr>Arial</vt:lpstr>
      <vt:lpstr>Wingdings</vt:lpstr>
      <vt:lpstr>Source Sans Pro</vt:lpstr>
      <vt:lpstr>Virtual Weekly Status Report by Slidesgo</vt:lpstr>
      <vt:lpstr>Xây dựng phần mềm quản lý nhà hàng</vt:lpstr>
      <vt:lpstr>Giới thiệu đề tài</vt:lpstr>
      <vt:lpstr>Giới thiệu đề tài</vt:lpstr>
      <vt:lpstr>Giới thiệu đề tài</vt:lpstr>
      <vt:lpstr>Nhà hàng ngày càng phát triển</vt:lpstr>
      <vt:lpstr>Công cụ hỗ trợ thiết kế</vt:lpstr>
      <vt:lpstr>Đặc tả yêu cầu bài toán</vt:lpstr>
      <vt:lpstr>Sơ đồ UseCase</vt:lpstr>
      <vt:lpstr>Mô hình thực thể ERD</vt:lpstr>
      <vt:lpstr>Mô hình quan niệm CDM</vt:lpstr>
      <vt:lpstr>Thiết kế giao diện</vt:lpstr>
      <vt:lpstr>Giao diện trang chủ</vt:lpstr>
      <vt:lpstr>Giao diện đăng nhập</vt:lpstr>
      <vt:lpstr>Giao diện lập hóa đơn</vt:lpstr>
      <vt:lpstr>Giao diện đăng kí lịch làm</vt:lpstr>
      <vt:lpstr>Giao diện quản lý nhân viên</vt:lpstr>
      <vt:lpstr>Giao diện thêm nhân viên mới</vt:lpstr>
      <vt:lpstr>Giao diện sửa nhân viên</vt:lpstr>
      <vt:lpstr>Giao diện quản lý món ăn</vt:lpstr>
      <vt:lpstr>Giao diện thêm món ăn</vt:lpstr>
      <vt:lpstr>Giao diện sửa món ăn</vt:lpstr>
      <vt:lpstr>Giao diện đặt bàn</vt:lpstr>
      <vt:lpstr>Kết luận</vt:lpstr>
      <vt:lpstr>What sets us apart?</vt:lpstr>
      <vt:lpstr>Hướng phát triển</vt:lpstr>
      <vt:lpstr>Cám ơn thầy cô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Weekly Status Report</dc:title>
  <dc:creator>Minh Nguyễn</dc:creator>
  <cp:lastModifiedBy>NGUYEN DAT  MINH</cp:lastModifiedBy>
  <cp:revision>3</cp:revision>
  <dcterms:modified xsi:type="dcterms:W3CDTF">2022-06-14T15:48:57Z</dcterms:modified>
</cp:coreProperties>
</file>